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299" r:id="rId6"/>
    <p:sldId id="301" r:id="rId7"/>
    <p:sldId id="302" r:id="rId8"/>
    <p:sldId id="304" r:id="rId9"/>
    <p:sldId id="303" r:id="rId10"/>
    <p:sldId id="307" r:id="rId11"/>
    <p:sldId id="305" r:id="rId12"/>
    <p:sldId id="306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20" r:id="rId21"/>
    <p:sldId id="321" r:id="rId22"/>
    <p:sldId id="322" r:id="rId23"/>
    <p:sldId id="323" r:id="rId24"/>
    <p:sldId id="324" r:id="rId25"/>
    <p:sldId id="32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  <a:srgbClr val="020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12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184" y="1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7/28/22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7/28/22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7/28/22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7/28/22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7/28/22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7/28/22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7/28/22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7/28/22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7/28/22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.sv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teertha/personal-loan-modeling?select=Bank_Personal_Loan_Modelling.csv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Personal Loan Modelling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 fontScale="77500" lnSpcReduction="20000"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Group assignment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Jade Reyes &amp; </a:t>
            </a:r>
            <a:r>
              <a:rPr lang="en-US" sz="1600" dirty="0" err="1"/>
              <a:t>Jes</a:t>
            </a:r>
            <a:r>
              <a:rPr lang="en-US" sz="1600" dirty="0"/>
              <a:t> </a:t>
            </a:r>
            <a:r>
              <a:rPr lang="en-US" sz="1600" dirty="0" err="1"/>
              <a:t>Colbourne</a:t>
            </a:r>
            <a:endParaRPr lang="en-US" sz="16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39AB59-0D88-F479-8270-C79AAD831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21A395-5DA9-B524-22F8-FDB613BA40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Parameters: solver = </a:t>
            </a:r>
            <a:r>
              <a:rPr lang="en-AU" dirty="0" err="1"/>
              <a:t>liblinear</a:t>
            </a:r>
            <a:endParaRPr lang="en-AU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2AA10053-48F5-D565-494B-7647ED9CBC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6688" y="2394566"/>
            <a:ext cx="4638675" cy="3200755"/>
          </a:xfrm>
          <a:prstGeom prst="rect">
            <a:avLst/>
          </a:prstGeom>
        </p:spPr>
      </p:pic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B1D0D903-2024-199C-FB37-32D09AAE17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629764"/>
              </p:ext>
            </p:extLst>
          </p:nvPr>
        </p:nvGraphicFramePr>
        <p:xfrm>
          <a:off x="888999" y="2917743"/>
          <a:ext cx="4342424" cy="2093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212">
                  <a:extLst>
                    <a:ext uri="{9D8B030D-6E8A-4147-A177-3AD203B41FA5}">
                      <a16:colId xmlns:a16="http://schemas.microsoft.com/office/drawing/2014/main" val="2089006906"/>
                    </a:ext>
                  </a:extLst>
                </a:gridCol>
                <a:gridCol w="2171212">
                  <a:extLst>
                    <a:ext uri="{9D8B030D-6E8A-4147-A177-3AD203B41FA5}">
                      <a16:colId xmlns:a16="http://schemas.microsoft.com/office/drawing/2014/main" val="2617141217"/>
                    </a:ext>
                  </a:extLst>
                </a:gridCol>
              </a:tblGrid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711054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91.08%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233899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90.52%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227335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91.85%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86622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F-1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91.18%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957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7010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2702-4A2D-EFF9-B9E1-D1FB1347E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SUPPORT VECTOR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CC433-0595-B9FA-CE3F-E6FB2E7438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Parameters: C=1, kernel = linear</a:t>
            </a:r>
          </a:p>
          <a:p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CE8D78-E06A-E720-3A4A-2B32EFFA87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6688" y="2287854"/>
            <a:ext cx="4638675" cy="3414180"/>
          </a:xfrm>
        </p:spPr>
      </p:pic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A94DDE06-BEDB-70DC-88DF-8C6C93C98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675132"/>
              </p:ext>
            </p:extLst>
          </p:nvPr>
        </p:nvGraphicFramePr>
        <p:xfrm>
          <a:off x="888999" y="2917743"/>
          <a:ext cx="4342424" cy="2093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212">
                  <a:extLst>
                    <a:ext uri="{9D8B030D-6E8A-4147-A177-3AD203B41FA5}">
                      <a16:colId xmlns:a16="http://schemas.microsoft.com/office/drawing/2014/main" val="2089006906"/>
                    </a:ext>
                  </a:extLst>
                </a:gridCol>
                <a:gridCol w="2171212">
                  <a:extLst>
                    <a:ext uri="{9D8B030D-6E8A-4147-A177-3AD203B41FA5}">
                      <a16:colId xmlns:a16="http://schemas.microsoft.com/office/drawing/2014/main" val="2617141217"/>
                    </a:ext>
                  </a:extLst>
                </a:gridCol>
              </a:tblGrid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711054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88.57%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233899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86.08%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227335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92.14%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86622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F-1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89.01%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957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7252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2B46-CF1C-4406-0290-0D1442956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Gaussian Naïve Bayes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12102-D45D-3448-F3BD-2ED1EAE95A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Default Parameters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7C19F4-CFAA-E79A-E7EC-77D79B6599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6688" y="2328794"/>
            <a:ext cx="4638675" cy="3332300"/>
          </a:xfrm>
        </p:spPr>
      </p:pic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3429D160-8502-8986-7BF1-35E85669A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706236"/>
              </p:ext>
            </p:extLst>
          </p:nvPr>
        </p:nvGraphicFramePr>
        <p:xfrm>
          <a:off x="888999" y="2917743"/>
          <a:ext cx="4342424" cy="2093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212">
                  <a:extLst>
                    <a:ext uri="{9D8B030D-6E8A-4147-A177-3AD203B41FA5}">
                      <a16:colId xmlns:a16="http://schemas.microsoft.com/office/drawing/2014/main" val="2089006906"/>
                    </a:ext>
                  </a:extLst>
                </a:gridCol>
                <a:gridCol w="2171212">
                  <a:extLst>
                    <a:ext uri="{9D8B030D-6E8A-4147-A177-3AD203B41FA5}">
                      <a16:colId xmlns:a16="http://schemas.microsoft.com/office/drawing/2014/main" val="2617141217"/>
                    </a:ext>
                  </a:extLst>
                </a:gridCol>
              </a:tblGrid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711054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88.42%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233899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89.28%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227335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87.44%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86622"/>
                  </a:ext>
                </a:extLst>
              </a:tr>
              <a:tr h="418774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F-1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88.35%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957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6597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645304B-A471-FA0A-EBEB-2C84881BF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ROC AUC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EA3F7B-AC2D-8EF8-11C6-3EEB24AAF4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5619" y="1213872"/>
            <a:ext cx="6972161" cy="4504887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D7BED81-A048-874D-CE92-7D0636E59A5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AU" dirty="0"/>
              <a:t>Can we plot Support vector machines? </a:t>
            </a:r>
          </a:p>
          <a:p>
            <a:r>
              <a:rPr lang="en-AU" dirty="0"/>
              <a:t>There is no Predict Probabilities, I only used decision function for SVM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E26C8A-4C10-179A-DE6E-7701E8FAAA8B}"/>
              </a:ext>
            </a:extLst>
          </p:cNvPr>
          <p:cNvCxnSpPr>
            <a:cxnSpLocks/>
          </p:cNvCxnSpPr>
          <p:nvPr/>
        </p:nvCxnSpPr>
        <p:spPr>
          <a:xfrm flipH="1">
            <a:off x="5305425" y="1460500"/>
            <a:ext cx="1304925" cy="0"/>
          </a:xfrm>
          <a:prstGeom prst="line">
            <a:avLst/>
          </a:prstGeom>
          <a:ln w="19050">
            <a:solidFill>
              <a:srgbClr val="0202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6AB35A-B36E-4241-7C6F-8788A09C15BD}"/>
              </a:ext>
            </a:extLst>
          </p:cNvPr>
          <p:cNvCxnSpPr>
            <a:cxnSpLocks/>
          </p:cNvCxnSpPr>
          <p:nvPr/>
        </p:nvCxnSpPr>
        <p:spPr>
          <a:xfrm flipV="1">
            <a:off x="6515100" y="1460500"/>
            <a:ext cx="95250" cy="3937000"/>
          </a:xfrm>
          <a:prstGeom prst="line">
            <a:avLst/>
          </a:prstGeom>
          <a:ln w="19050">
            <a:solidFill>
              <a:srgbClr val="0202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98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983AD-FF72-1E69-D812-E3BC88E1C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Recommended 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AF2574-131D-0C00-77B2-E12E7EB096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6963" y="2675462"/>
            <a:ext cx="4640262" cy="2638964"/>
          </a:xfrm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A3D8D1C-AC1B-F7AC-44D7-76274054E51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9659140"/>
              </p:ext>
            </p:extLst>
          </p:nvPr>
        </p:nvGraphicFramePr>
        <p:xfrm>
          <a:off x="6022732" y="2120900"/>
          <a:ext cx="5591906" cy="33655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0964">
                  <a:extLst>
                    <a:ext uri="{9D8B030D-6E8A-4147-A177-3AD203B41FA5}">
                      <a16:colId xmlns:a16="http://schemas.microsoft.com/office/drawing/2014/main" val="575013244"/>
                    </a:ext>
                  </a:extLst>
                </a:gridCol>
                <a:gridCol w="910010">
                  <a:extLst>
                    <a:ext uri="{9D8B030D-6E8A-4147-A177-3AD203B41FA5}">
                      <a16:colId xmlns:a16="http://schemas.microsoft.com/office/drawing/2014/main" val="4015852128"/>
                    </a:ext>
                  </a:extLst>
                </a:gridCol>
                <a:gridCol w="874170">
                  <a:extLst>
                    <a:ext uri="{9D8B030D-6E8A-4147-A177-3AD203B41FA5}">
                      <a16:colId xmlns:a16="http://schemas.microsoft.com/office/drawing/2014/main" val="3991067834"/>
                    </a:ext>
                  </a:extLst>
                </a:gridCol>
                <a:gridCol w="1118381">
                  <a:extLst>
                    <a:ext uri="{9D8B030D-6E8A-4147-A177-3AD203B41FA5}">
                      <a16:colId xmlns:a16="http://schemas.microsoft.com/office/drawing/2014/main" val="2117011213"/>
                    </a:ext>
                  </a:extLst>
                </a:gridCol>
                <a:gridCol w="1118381">
                  <a:extLst>
                    <a:ext uri="{9D8B030D-6E8A-4147-A177-3AD203B41FA5}">
                      <a16:colId xmlns:a16="http://schemas.microsoft.com/office/drawing/2014/main" val="497968042"/>
                    </a:ext>
                  </a:extLst>
                </a:gridCol>
              </a:tblGrid>
              <a:tr h="749403">
                <a:tc>
                  <a:txBody>
                    <a:bodyPr/>
                    <a:lstStyle/>
                    <a:p>
                      <a:pPr algn="ctr"/>
                      <a:r>
                        <a:rPr lang="en-AU" sz="1050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/>
                        <a:t>F1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383849"/>
                  </a:ext>
                </a:extLst>
              </a:tr>
              <a:tr h="763029">
                <a:tc>
                  <a:txBody>
                    <a:bodyPr/>
                    <a:lstStyle/>
                    <a:p>
                      <a:r>
                        <a:rPr lang="en-AU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91.08%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90.52%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91.85%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91.18%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3628024"/>
                  </a:ext>
                </a:extLst>
              </a:tr>
              <a:tr h="1090040">
                <a:tc>
                  <a:txBody>
                    <a:bodyPr/>
                    <a:lstStyle/>
                    <a:p>
                      <a:r>
                        <a:rPr lang="en-AU" dirty="0"/>
                        <a:t>Support Vector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88.57%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86.08%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92.14%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89.01%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0917773"/>
                  </a:ext>
                </a:extLst>
              </a:tr>
              <a:tr h="763029">
                <a:tc>
                  <a:txBody>
                    <a:bodyPr/>
                    <a:lstStyle/>
                    <a:p>
                      <a:r>
                        <a:rPr lang="en-AU" dirty="0"/>
                        <a:t>Gaussian 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88.42%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89.28%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87.44%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88.35%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2635133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A1B2EEC-A92C-1A44-52E1-389AA4CAB66B}"/>
              </a:ext>
            </a:extLst>
          </p:cNvPr>
          <p:cNvSpPr/>
          <p:nvPr/>
        </p:nvSpPr>
        <p:spPr>
          <a:xfrm>
            <a:off x="1193800" y="3746500"/>
            <a:ext cx="2978150" cy="1587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EC594A-67CE-EB96-F1DE-A352A9BA82F2}"/>
              </a:ext>
            </a:extLst>
          </p:cNvPr>
          <p:cNvSpPr/>
          <p:nvPr/>
        </p:nvSpPr>
        <p:spPr>
          <a:xfrm>
            <a:off x="5908431" y="2848708"/>
            <a:ext cx="5829300" cy="756138"/>
          </a:xfrm>
          <a:prstGeom prst="rect">
            <a:avLst/>
          </a:prstGeom>
          <a:solidFill>
            <a:srgbClr val="FF9999">
              <a:alpha val="5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145A0C-6214-C9B3-11F9-5712DA1CE0DF}"/>
              </a:ext>
            </a:extLst>
          </p:cNvPr>
          <p:cNvSpPr/>
          <p:nvPr/>
        </p:nvSpPr>
        <p:spPr>
          <a:xfrm>
            <a:off x="9494983" y="3746500"/>
            <a:ext cx="923635" cy="756138"/>
          </a:xfrm>
          <a:prstGeom prst="rect">
            <a:avLst/>
          </a:prstGeom>
          <a:solidFill>
            <a:srgbClr val="FF9999">
              <a:alpha val="5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7491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624CF2-B03D-7C2D-4143-6BE5AFBE0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Cross Validation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26748E8-8493-36CD-2AE2-EBB8D09558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0967084"/>
              </p:ext>
            </p:extLst>
          </p:nvPr>
        </p:nvGraphicFramePr>
        <p:xfrm>
          <a:off x="2064118" y="2670907"/>
          <a:ext cx="217377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3776">
                  <a:extLst>
                    <a:ext uri="{9D8B030D-6E8A-4147-A177-3AD203B41FA5}">
                      <a16:colId xmlns:a16="http://schemas.microsoft.com/office/drawing/2014/main" val="35779098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Accuracy Scores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79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91.5%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54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90.1%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183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91.5%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729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90.7%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537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90.9%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355614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B360AED-306C-A9A8-B35A-541D7D2E76ED}"/>
              </a:ext>
            </a:extLst>
          </p:cNvPr>
          <p:cNvSpPr/>
          <p:nvPr/>
        </p:nvSpPr>
        <p:spPr>
          <a:xfrm>
            <a:off x="5776546" y="3367454"/>
            <a:ext cx="2822331" cy="8704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Average Score : 90.94%</a:t>
            </a:r>
          </a:p>
        </p:txBody>
      </p:sp>
    </p:spTree>
    <p:extLst>
      <p:ext uri="{BB962C8B-B14F-4D97-AF65-F5344CB8AC3E}">
        <p14:creationId xmlns:p14="http://schemas.microsoft.com/office/powerpoint/2010/main" val="3883036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624CF2-B03D-7C2D-4143-6BE5AFBE0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000" dirty="0"/>
              <a:t>Logistic Regression Model with all features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AC593D-3B6E-6BF7-2B47-262E4926C6FE}"/>
              </a:ext>
            </a:extLst>
          </p:cNvPr>
          <p:cNvSpPr txBox="1"/>
          <p:nvPr/>
        </p:nvSpPr>
        <p:spPr>
          <a:xfrm>
            <a:off x="1293101" y="1957928"/>
            <a:ext cx="948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4D8188-3CDD-3FF2-3A9B-EFB26D9D8791}"/>
              </a:ext>
            </a:extLst>
          </p:cNvPr>
          <p:cNvSpPr txBox="1"/>
          <p:nvPr/>
        </p:nvSpPr>
        <p:spPr>
          <a:xfrm>
            <a:off x="5713587" y="1957928"/>
            <a:ext cx="920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Unseen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5593C9-1D08-114C-C317-FEF33879734F}"/>
              </a:ext>
            </a:extLst>
          </p:cNvPr>
          <p:cNvSpPr txBox="1"/>
          <p:nvPr/>
        </p:nvSpPr>
        <p:spPr>
          <a:xfrm>
            <a:off x="10106694" y="1957928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85D1E0D-754B-B47D-048C-3538D5E8E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29" y="2405744"/>
            <a:ext cx="3677692" cy="3881328"/>
          </a:xfrm>
          <a:prstGeom prst="rect">
            <a:avLst/>
          </a:prstGeom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1FAA51FA-72E5-2854-0D86-7E33AA68C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945" y="2405745"/>
            <a:ext cx="3939728" cy="3969656"/>
          </a:xfrm>
          <a:prstGeom prst="rect">
            <a:avLst/>
          </a:prstGeom>
        </p:spPr>
      </p:pic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CB5E62A2-7DC6-6C23-2EC5-916DB2E56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4332" y="2405744"/>
            <a:ext cx="3995058" cy="396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25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624CF2-B03D-7C2D-4143-6BE5AFBE0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000" dirty="0"/>
              <a:t>Logistic Regression Model with reduced features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AC593D-3B6E-6BF7-2B47-262E4926C6FE}"/>
              </a:ext>
            </a:extLst>
          </p:cNvPr>
          <p:cNvSpPr txBox="1"/>
          <p:nvPr/>
        </p:nvSpPr>
        <p:spPr>
          <a:xfrm>
            <a:off x="1293101" y="1957928"/>
            <a:ext cx="948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4D8188-3CDD-3FF2-3A9B-EFB26D9D8791}"/>
              </a:ext>
            </a:extLst>
          </p:cNvPr>
          <p:cNvSpPr txBox="1"/>
          <p:nvPr/>
        </p:nvSpPr>
        <p:spPr>
          <a:xfrm>
            <a:off x="5713587" y="1957928"/>
            <a:ext cx="920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Unseen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5593C9-1D08-114C-C317-FEF33879734F}"/>
              </a:ext>
            </a:extLst>
          </p:cNvPr>
          <p:cNvSpPr txBox="1"/>
          <p:nvPr/>
        </p:nvSpPr>
        <p:spPr>
          <a:xfrm>
            <a:off x="10106694" y="1957928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Whole</a:t>
            </a: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C313A71B-04A1-9344-46CF-B26D4DF43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77" y="2449286"/>
            <a:ext cx="3770460" cy="3841750"/>
          </a:xfrm>
          <a:prstGeom prst="rect">
            <a:avLst/>
          </a:prstGeom>
        </p:spPr>
      </p:pic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9AA5BB34-F07E-BE51-2259-588FC5583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029" y="2449286"/>
            <a:ext cx="4021195" cy="3945164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2751030-A407-8465-B789-A17DDF6B5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317" y="2449286"/>
            <a:ext cx="3966753" cy="384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15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624CF2-B03D-7C2D-4143-6BE5AFBE0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000" dirty="0"/>
              <a:t>Support Vector Machine Model with all features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AC593D-3B6E-6BF7-2B47-262E4926C6FE}"/>
              </a:ext>
            </a:extLst>
          </p:cNvPr>
          <p:cNvSpPr txBox="1"/>
          <p:nvPr/>
        </p:nvSpPr>
        <p:spPr>
          <a:xfrm>
            <a:off x="1293101" y="1957928"/>
            <a:ext cx="948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4D8188-3CDD-3FF2-3A9B-EFB26D9D8791}"/>
              </a:ext>
            </a:extLst>
          </p:cNvPr>
          <p:cNvSpPr txBox="1"/>
          <p:nvPr/>
        </p:nvSpPr>
        <p:spPr>
          <a:xfrm>
            <a:off x="5713587" y="1957928"/>
            <a:ext cx="920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Unseen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5593C9-1D08-114C-C317-FEF33879734F}"/>
              </a:ext>
            </a:extLst>
          </p:cNvPr>
          <p:cNvSpPr txBox="1"/>
          <p:nvPr/>
        </p:nvSpPr>
        <p:spPr>
          <a:xfrm>
            <a:off x="10106694" y="1957928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Whole</a:t>
            </a: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7112657D-DBAB-7FC9-00D0-B20661D99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13" y="2484988"/>
            <a:ext cx="3842333" cy="3842333"/>
          </a:xfrm>
          <a:prstGeom prst="rect">
            <a:avLst/>
          </a:prstGeom>
        </p:spPr>
      </p:pic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FEFC91E0-A6BC-64E3-1803-71F64177C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982" y="2484988"/>
            <a:ext cx="3993851" cy="3910123"/>
          </a:xfrm>
          <a:prstGeom prst="rect">
            <a:avLst/>
          </a:prstGeom>
        </p:spPr>
      </p:pic>
      <p:pic>
        <p:nvPicPr>
          <p:cNvPr id="8" name="Picture 7" descr="Chart, treemap chart&#10;&#10;Description automatically generated">
            <a:extLst>
              <a:ext uri="{FF2B5EF4-FFF2-40B4-BE49-F238E27FC236}">
                <a16:creationId xmlns:a16="http://schemas.microsoft.com/office/drawing/2014/main" id="{0D190F50-6F3A-B616-8A6B-945900BA7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9310" y="2547828"/>
            <a:ext cx="3860424" cy="377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65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624CF2-B03D-7C2D-4143-6BE5AFBE0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000" dirty="0"/>
              <a:t>Support Vector Machine Model with reduced features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AC593D-3B6E-6BF7-2B47-262E4926C6FE}"/>
              </a:ext>
            </a:extLst>
          </p:cNvPr>
          <p:cNvSpPr txBox="1"/>
          <p:nvPr/>
        </p:nvSpPr>
        <p:spPr>
          <a:xfrm>
            <a:off x="1293101" y="1957928"/>
            <a:ext cx="948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4D8188-3CDD-3FF2-3A9B-EFB26D9D8791}"/>
              </a:ext>
            </a:extLst>
          </p:cNvPr>
          <p:cNvSpPr txBox="1"/>
          <p:nvPr/>
        </p:nvSpPr>
        <p:spPr>
          <a:xfrm>
            <a:off x="5713587" y="1957928"/>
            <a:ext cx="920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Unseen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5593C9-1D08-114C-C317-FEF33879734F}"/>
              </a:ext>
            </a:extLst>
          </p:cNvPr>
          <p:cNvSpPr txBox="1"/>
          <p:nvPr/>
        </p:nvSpPr>
        <p:spPr>
          <a:xfrm>
            <a:off x="10106694" y="1957928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24A7FB-0F95-C7BC-0D71-A4D571285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83" y="2327260"/>
            <a:ext cx="3921579" cy="3929800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86EDA5BE-FF95-6208-F44C-9AA94BF5B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244" y="2327260"/>
            <a:ext cx="3862768" cy="3929800"/>
          </a:xfrm>
          <a:prstGeom prst="rect">
            <a:avLst/>
          </a:prstGeom>
        </p:spPr>
      </p:pic>
      <p:pic>
        <p:nvPicPr>
          <p:cNvPr id="13" name="Picture 12" descr="Chart, treemap chart&#10;&#10;Description automatically generated">
            <a:extLst>
              <a:ext uri="{FF2B5EF4-FFF2-40B4-BE49-F238E27FC236}">
                <a16:creationId xmlns:a16="http://schemas.microsoft.com/office/drawing/2014/main" id="{778AF7DC-F9F3-705D-8EC2-0CA83B064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094" y="2343309"/>
            <a:ext cx="3846992" cy="391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493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60C3F-E6AB-0DE0-712B-D8EBFB87D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Business Context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54D036-465E-D988-597F-9AD94A490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3400" y="2052075"/>
            <a:ext cx="3869580" cy="424001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540056-BA85-F8E2-6B8B-8929A9936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980" y="2011485"/>
            <a:ext cx="3328160" cy="428060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E3CD052-2559-1B74-0E2A-1ABB693C4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84" y="4266594"/>
            <a:ext cx="3430221" cy="202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06F64F-2F3C-00EA-5726-4B1703F9B6BB}"/>
              </a:ext>
            </a:extLst>
          </p:cNvPr>
          <p:cNvSpPr txBox="1"/>
          <p:nvPr/>
        </p:nvSpPr>
        <p:spPr>
          <a:xfrm>
            <a:off x="641838" y="2242038"/>
            <a:ext cx="35166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Thera Bank (fictional) wants to explore ways to getting more personal loan customers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More people to expose these ads to requires more budget</a:t>
            </a:r>
          </a:p>
        </p:txBody>
      </p:sp>
    </p:spTree>
    <p:extLst>
      <p:ext uri="{BB962C8B-B14F-4D97-AF65-F5344CB8AC3E}">
        <p14:creationId xmlns:p14="http://schemas.microsoft.com/office/powerpoint/2010/main" val="122915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624CF2-B03D-7C2D-4143-6BE5AFBE0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000" dirty="0"/>
              <a:t>Naïve Bayes Model with all features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AC593D-3B6E-6BF7-2B47-262E4926C6FE}"/>
              </a:ext>
            </a:extLst>
          </p:cNvPr>
          <p:cNvSpPr txBox="1"/>
          <p:nvPr/>
        </p:nvSpPr>
        <p:spPr>
          <a:xfrm>
            <a:off x="1293101" y="1957928"/>
            <a:ext cx="948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4D8188-3CDD-3FF2-3A9B-EFB26D9D8791}"/>
              </a:ext>
            </a:extLst>
          </p:cNvPr>
          <p:cNvSpPr txBox="1"/>
          <p:nvPr/>
        </p:nvSpPr>
        <p:spPr>
          <a:xfrm>
            <a:off x="5713587" y="1957928"/>
            <a:ext cx="920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Unseen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5593C9-1D08-114C-C317-FEF33879734F}"/>
              </a:ext>
            </a:extLst>
          </p:cNvPr>
          <p:cNvSpPr txBox="1"/>
          <p:nvPr/>
        </p:nvSpPr>
        <p:spPr>
          <a:xfrm>
            <a:off x="10106694" y="1957928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Whole</a:t>
            </a: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1A582908-C8F7-A856-8415-B4346836C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34" y="2427515"/>
            <a:ext cx="3699279" cy="3786414"/>
          </a:xfrm>
          <a:prstGeom prst="rect">
            <a:avLst/>
          </a:prstGeom>
        </p:spPr>
      </p:pic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8389E6E7-AB44-6958-F5FE-435763C5F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451" y="2427515"/>
            <a:ext cx="3945164" cy="3919820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4E57E26-A101-C65F-C9C6-C035082B4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6615" y="2427515"/>
            <a:ext cx="3878029" cy="385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548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624CF2-B03D-7C2D-4143-6BE5AFBE0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000" dirty="0"/>
              <a:t>Naïve Bayes Model with reduced features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AC593D-3B6E-6BF7-2B47-262E4926C6FE}"/>
              </a:ext>
            </a:extLst>
          </p:cNvPr>
          <p:cNvSpPr txBox="1"/>
          <p:nvPr/>
        </p:nvSpPr>
        <p:spPr>
          <a:xfrm>
            <a:off x="1293101" y="1957928"/>
            <a:ext cx="948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4D8188-3CDD-3FF2-3A9B-EFB26D9D8791}"/>
              </a:ext>
            </a:extLst>
          </p:cNvPr>
          <p:cNvSpPr txBox="1"/>
          <p:nvPr/>
        </p:nvSpPr>
        <p:spPr>
          <a:xfrm>
            <a:off x="5713587" y="1957928"/>
            <a:ext cx="920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Unseen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5593C9-1D08-114C-C317-FEF33879734F}"/>
              </a:ext>
            </a:extLst>
          </p:cNvPr>
          <p:cNvSpPr txBox="1"/>
          <p:nvPr/>
        </p:nvSpPr>
        <p:spPr>
          <a:xfrm>
            <a:off x="10106694" y="1957928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Whole</a:t>
            </a: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BCD00534-4FF0-D285-3D95-6DEA51DBE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6" y="2327259"/>
            <a:ext cx="3826344" cy="4019111"/>
          </a:xfrm>
          <a:prstGeom prst="rect">
            <a:avLst/>
          </a:prstGeom>
        </p:spPr>
      </p:pic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34C58946-2974-3D78-5257-84075D067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253" y="2327259"/>
            <a:ext cx="3962454" cy="3937000"/>
          </a:xfrm>
          <a:prstGeom prst="rect">
            <a:avLst/>
          </a:prstGeom>
        </p:spPr>
      </p:pic>
      <p:pic>
        <p:nvPicPr>
          <p:cNvPr id="8" name="Picture 7" descr="Chart, treemap chart&#10;&#10;Description automatically generated">
            <a:extLst>
              <a:ext uri="{FF2B5EF4-FFF2-40B4-BE49-F238E27FC236}">
                <a16:creationId xmlns:a16="http://schemas.microsoft.com/office/drawing/2014/main" id="{09F40F83-4FDA-B443-D8C6-964FBE0A7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7707" y="2327259"/>
            <a:ext cx="4045096" cy="401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34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624CF2-B03D-7C2D-4143-6BE5AFBE0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000" dirty="0"/>
              <a:t>Model comparison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41C0ED0-DC2F-F928-8B1B-253E16BC9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68" y="2572719"/>
            <a:ext cx="6083164" cy="36575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0D8408-F312-DD70-4FC4-200B0BBBF0D6}"/>
              </a:ext>
            </a:extLst>
          </p:cNvPr>
          <p:cNvSpPr txBox="1"/>
          <p:nvPr/>
        </p:nvSpPr>
        <p:spPr>
          <a:xfrm>
            <a:off x="1976649" y="2044194"/>
            <a:ext cx="27126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Before Hyperparameter</a:t>
            </a:r>
          </a:p>
        </p:txBody>
      </p:sp>
    </p:spTree>
    <p:extLst>
      <p:ext uri="{BB962C8B-B14F-4D97-AF65-F5344CB8AC3E}">
        <p14:creationId xmlns:p14="http://schemas.microsoft.com/office/powerpoint/2010/main" val="2146144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hought Bubble: Cloud 30">
            <a:extLst>
              <a:ext uri="{FF2B5EF4-FFF2-40B4-BE49-F238E27FC236}">
                <a16:creationId xmlns:a16="http://schemas.microsoft.com/office/drawing/2014/main" id="{6BC4768B-051C-F9FE-55C0-86DB8C10EA49}"/>
              </a:ext>
            </a:extLst>
          </p:cNvPr>
          <p:cNvSpPr/>
          <p:nvPr/>
        </p:nvSpPr>
        <p:spPr>
          <a:xfrm>
            <a:off x="5985706" y="2706607"/>
            <a:ext cx="5524065" cy="3768073"/>
          </a:xfrm>
          <a:prstGeom prst="cloudCallout">
            <a:avLst>
              <a:gd name="adj1" fmla="val -72500"/>
              <a:gd name="adj2" fmla="val 893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2" name="Thought Bubble: Cloud 111">
            <a:extLst>
              <a:ext uri="{FF2B5EF4-FFF2-40B4-BE49-F238E27FC236}">
                <a16:creationId xmlns:a16="http://schemas.microsoft.com/office/drawing/2014/main" id="{1DA54EE8-8E06-0F5B-9F37-AEBD35349017}"/>
              </a:ext>
            </a:extLst>
          </p:cNvPr>
          <p:cNvSpPr/>
          <p:nvPr/>
        </p:nvSpPr>
        <p:spPr>
          <a:xfrm>
            <a:off x="5964213" y="2706607"/>
            <a:ext cx="5524065" cy="3768073"/>
          </a:xfrm>
          <a:prstGeom prst="cloudCallout">
            <a:avLst>
              <a:gd name="adj1" fmla="val -72500"/>
              <a:gd name="adj2" fmla="val 893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560C3F-E6AB-0DE0-712B-D8EBFB87D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  <a:r>
              <a:rPr lang="en-AU" dirty="0"/>
              <a:t> </a:t>
            </a:r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1DE10-223C-DFF7-4C90-15D65404E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2"/>
            <a:ext cx="10058400" cy="995484"/>
          </a:xfrm>
        </p:spPr>
        <p:txBody>
          <a:bodyPr>
            <a:normAutofit fontScale="92500"/>
          </a:bodyPr>
          <a:lstStyle/>
          <a:p>
            <a:r>
              <a:rPr lang="en-AU" sz="2000" dirty="0"/>
              <a:t>Develop a classification model which will allow Thera Bank’s marketing team to maximise conversion rate of Personal Loan Campaign by limiting the target audience with minimal budget.</a:t>
            </a:r>
          </a:p>
        </p:txBody>
      </p:sp>
      <p:grpSp>
        <p:nvGrpSpPr>
          <p:cNvPr id="32" name="Graphic 4" descr="Man">
            <a:extLst>
              <a:ext uri="{FF2B5EF4-FFF2-40B4-BE49-F238E27FC236}">
                <a16:creationId xmlns:a16="http://schemas.microsoft.com/office/drawing/2014/main" id="{99936E76-FDC0-FB7E-2DE0-2F1130DE226D}"/>
              </a:ext>
            </a:extLst>
          </p:cNvPr>
          <p:cNvGrpSpPr/>
          <p:nvPr/>
        </p:nvGrpSpPr>
        <p:grpSpPr>
          <a:xfrm>
            <a:off x="1437542" y="3870813"/>
            <a:ext cx="419100" cy="857250"/>
            <a:chOff x="1437542" y="3870813"/>
            <a:chExt cx="419100" cy="857250"/>
          </a:xfrm>
          <a:solidFill>
            <a:srgbClr val="000000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07E8E45-5CD0-C4EB-05AE-2DCB2F2F5DE0}"/>
                </a:ext>
              </a:extLst>
            </p:cNvPr>
            <p:cNvSpPr/>
            <p:nvPr/>
          </p:nvSpPr>
          <p:spPr>
            <a:xfrm>
              <a:off x="1570892" y="3870813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B844BEA-3A43-B0BD-9C5A-02394BB05516}"/>
                </a:ext>
              </a:extLst>
            </p:cNvPr>
            <p:cNvSpPr/>
            <p:nvPr/>
          </p:nvSpPr>
          <p:spPr>
            <a:xfrm>
              <a:off x="1437542" y="4042263"/>
              <a:ext cx="419100" cy="685800"/>
            </a:xfrm>
            <a:custGeom>
              <a:avLst/>
              <a:gdLst>
                <a:gd name="connsiteX0" fmla="*/ 417195 w 419100"/>
                <a:gd name="connsiteY0" fmla="*/ 297180 h 685800"/>
                <a:gd name="connsiteX1" fmla="*/ 363855 w 419100"/>
                <a:gd name="connsiteY1" fmla="*/ 70485 h 685800"/>
                <a:gd name="connsiteX2" fmla="*/ 352425 w 419100"/>
                <a:gd name="connsiteY2" fmla="*/ 49530 h 685800"/>
                <a:gd name="connsiteX3" fmla="*/ 272415 w 419100"/>
                <a:gd name="connsiteY3" fmla="*/ 7620 h 685800"/>
                <a:gd name="connsiteX4" fmla="*/ 209550 w 419100"/>
                <a:gd name="connsiteY4" fmla="*/ 0 h 685800"/>
                <a:gd name="connsiteX5" fmla="*/ 146685 w 419100"/>
                <a:gd name="connsiteY5" fmla="*/ 9525 h 685800"/>
                <a:gd name="connsiteX6" fmla="*/ 66675 w 419100"/>
                <a:gd name="connsiteY6" fmla="*/ 51435 h 685800"/>
                <a:gd name="connsiteX7" fmla="*/ 55245 w 419100"/>
                <a:gd name="connsiteY7" fmla="*/ 72390 h 685800"/>
                <a:gd name="connsiteX8" fmla="*/ 1905 w 419100"/>
                <a:gd name="connsiteY8" fmla="*/ 299085 h 685800"/>
                <a:gd name="connsiteX9" fmla="*/ 0 w 419100"/>
                <a:gd name="connsiteY9" fmla="*/ 308610 h 685800"/>
                <a:gd name="connsiteX10" fmla="*/ 38100 w 419100"/>
                <a:gd name="connsiteY10" fmla="*/ 346710 h 685800"/>
                <a:gd name="connsiteX11" fmla="*/ 74295 w 419100"/>
                <a:gd name="connsiteY11" fmla="*/ 318135 h 685800"/>
                <a:gd name="connsiteX12" fmla="*/ 114300 w 419100"/>
                <a:gd name="connsiteY12" fmla="*/ 152400 h 685800"/>
                <a:gd name="connsiteX13" fmla="*/ 114300 w 419100"/>
                <a:gd name="connsiteY13" fmla="*/ 685800 h 685800"/>
                <a:gd name="connsiteX14" fmla="*/ 190500 w 419100"/>
                <a:gd name="connsiteY14" fmla="*/ 685800 h 685800"/>
                <a:gd name="connsiteX15" fmla="*/ 190500 w 419100"/>
                <a:gd name="connsiteY15" fmla="*/ 342900 h 685800"/>
                <a:gd name="connsiteX16" fmla="*/ 228600 w 419100"/>
                <a:gd name="connsiteY16" fmla="*/ 342900 h 685800"/>
                <a:gd name="connsiteX17" fmla="*/ 228600 w 419100"/>
                <a:gd name="connsiteY17" fmla="*/ 685800 h 685800"/>
                <a:gd name="connsiteX18" fmla="*/ 304800 w 419100"/>
                <a:gd name="connsiteY18" fmla="*/ 685800 h 685800"/>
                <a:gd name="connsiteX19" fmla="*/ 304800 w 419100"/>
                <a:gd name="connsiteY19" fmla="*/ 150495 h 685800"/>
                <a:gd name="connsiteX20" fmla="*/ 344805 w 419100"/>
                <a:gd name="connsiteY20" fmla="*/ 316230 h 685800"/>
                <a:gd name="connsiteX21" fmla="*/ 381000 w 419100"/>
                <a:gd name="connsiteY21" fmla="*/ 344805 h 685800"/>
                <a:gd name="connsiteX22" fmla="*/ 419100 w 419100"/>
                <a:gd name="connsiteY22" fmla="*/ 306705 h 685800"/>
                <a:gd name="connsiteX23" fmla="*/ 417195 w 419100"/>
                <a:gd name="connsiteY23" fmla="*/ 29718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19100" h="685800">
                  <a:moveTo>
                    <a:pt x="417195" y="297180"/>
                  </a:moveTo>
                  <a:lnTo>
                    <a:pt x="363855" y="70485"/>
                  </a:lnTo>
                  <a:cubicBezTo>
                    <a:pt x="361950" y="62865"/>
                    <a:pt x="358140" y="55245"/>
                    <a:pt x="352425" y="49530"/>
                  </a:cubicBezTo>
                  <a:cubicBezTo>
                    <a:pt x="329565" y="30480"/>
                    <a:pt x="302895" y="17145"/>
                    <a:pt x="272415" y="7620"/>
                  </a:cubicBezTo>
                  <a:cubicBezTo>
                    <a:pt x="251460" y="3810"/>
                    <a:pt x="230505" y="0"/>
                    <a:pt x="209550" y="0"/>
                  </a:cubicBezTo>
                  <a:cubicBezTo>
                    <a:pt x="188595" y="0"/>
                    <a:pt x="167640" y="3810"/>
                    <a:pt x="146685" y="9525"/>
                  </a:cubicBezTo>
                  <a:cubicBezTo>
                    <a:pt x="116205" y="17145"/>
                    <a:pt x="89535" y="32385"/>
                    <a:pt x="66675" y="51435"/>
                  </a:cubicBezTo>
                  <a:cubicBezTo>
                    <a:pt x="60960" y="57150"/>
                    <a:pt x="57150" y="64770"/>
                    <a:pt x="55245" y="72390"/>
                  </a:cubicBezTo>
                  <a:lnTo>
                    <a:pt x="1905" y="299085"/>
                  </a:lnTo>
                  <a:cubicBezTo>
                    <a:pt x="1905" y="300990"/>
                    <a:pt x="0" y="304800"/>
                    <a:pt x="0" y="308610"/>
                  </a:cubicBezTo>
                  <a:cubicBezTo>
                    <a:pt x="0" y="329565"/>
                    <a:pt x="17145" y="346710"/>
                    <a:pt x="38100" y="346710"/>
                  </a:cubicBezTo>
                  <a:cubicBezTo>
                    <a:pt x="55245" y="346710"/>
                    <a:pt x="70485" y="333375"/>
                    <a:pt x="74295" y="318135"/>
                  </a:cubicBezTo>
                  <a:lnTo>
                    <a:pt x="114300" y="152400"/>
                  </a:lnTo>
                  <a:lnTo>
                    <a:pt x="114300" y="685800"/>
                  </a:lnTo>
                  <a:lnTo>
                    <a:pt x="190500" y="685800"/>
                  </a:lnTo>
                  <a:lnTo>
                    <a:pt x="190500" y="342900"/>
                  </a:lnTo>
                  <a:lnTo>
                    <a:pt x="228600" y="342900"/>
                  </a:lnTo>
                  <a:lnTo>
                    <a:pt x="228600" y="685800"/>
                  </a:lnTo>
                  <a:lnTo>
                    <a:pt x="304800" y="685800"/>
                  </a:lnTo>
                  <a:lnTo>
                    <a:pt x="304800" y="150495"/>
                  </a:lnTo>
                  <a:lnTo>
                    <a:pt x="344805" y="316230"/>
                  </a:lnTo>
                  <a:cubicBezTo>
                    <a:pt x="348615" y="331470"/>
                    <a:pt x="363855" y="344805"/>
                    <a:pt x="381000" y="344805"/>
                  </a:cubicBezTo>
                  <a:cubicBezTo>
                    <a:pt x="401955" y="344805"/>
                    <a:pt x="419100" y="327660"/>
                    <a:pt x="419100" y="306705"/>
                  </a:cubicBezTo>
                  <a:cubicBezTo>
                    <a:pt x="419100" y="302895"/>
                    <a:pt x="417195" y="299085"/>
                    <a:pt x="417195" y="29718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44" name="Graphic 9" descr="Man">
            <a:extLst>
              <a:ext uri="{FF2B5EF4-FFF2-40B4-BE49-F238E27FC236}">
                <a16:creationId xmlns:a16="http://schemas.microsoft.com/office/drawing/2014/main" id="{0976E1E8-BB8A-641E-44F4-8BBBA8781284}"/>
              </a:ext>
            </a:extLst>
          </p:cNvPr>
          <p:cNvGrpSpPr/>
          <p:nvPr/>
        </p:nvGrpSpPr>
        <p:grpSpPr>
          <a:xfrm>
            <a:off x="1105833" y="4418333"/>
            <a:ext cx="419100" cy="857250"/>
            <a:chOff x="1105833" y="4418333"/>
            <a:chExt cx="419100" cy="857250"/>
          </a:xfrm>
          <a:solidFill>
            <a:srgbClr val="000000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3EABA81-7EF2-3658-E0C9-0B8B43179995}"/>
                </a:ext>
              </a:extLst>
            </p:cNvPr>
            <p:cNvSpPr/>
            <p:nvPr/>
          </p:nvSpPr>
          <p:spPr>
            <a:xfrm>
              <a:off x="1239183" y="4418333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FF577E0-FD3B-4892-9180-CEEE39C8A785}"/>
                </a:ext>
              </a:extLst>
            </p:cNvPr>
            <p:cNvSpPr/>
            <p:nvPr/>
          </p:nvSpPr>
          <p:spPr>
            <a:xfrm>
              <a:off x="1105833" y="4589783"/>
              <a:ext cx="419100" cy="685800"/>
            </a:xfrm>
            <a:custGeom>
              <a:avLst/>
              <a:gdLst>
                <a:gd name="connsiteX0" fmla="*/ 417195 w 419100"/>
                <a:gd name="connsiteY0" fmla="*/ 297180 h 685800"/>
                <a:gd name="connsiteX1" fmla="*/ 363855 w 419100"/>
                <a:gd name="connsiteY1" fmla="*/ 70485 h 685800"/>
                <a:gd name="connsiteX2" fmla="*/ 352425 w 419100"/>
                <a:gd name="connsiteY2" fmla="*/ 49530 h 685800"/>
                <a:gd name="connsiteX3" fmla="*/ 272415 w 419100"/>
                <a:gd name="connsiteY3" fmla="*/ 7620 h 685800"/>
                <a:gd name="connsiteX4" fmla="*/ 209550 w 419100"/>
                <a:gd name="connsiteY4" fmla="*/ 0 h 685800"/>
                <a:gd name="connsiteX5" fmla="*/ 146685 w 419100"/>
                <a:gd name="connsiteY5" fmla="*/ 9525 h 685800"/>
                <a:gd name="connsiteX6" fmla="*/ 66675 w 419100"/>
                <a:gd name="connsiteY6" fmla="*/ 51435 h 685800"/>
                <a:gd name="connsiteX7" fmla="*/ 55245 w 419100"/>
                <a:gd name="connsiteY7" fmla="*/ 72390 h 685800"/>
                <a:gd name="connsiteX8" fmla="*/ 1905 w 419100"/>
                <a:gd name="connsiteY8" fmla="*/ 299085 h 685800"/>
                <a:gd name="connsiteX9" fmla="*/ 0 w 419100"/>
                <a:gd name="connsiteY9" fmla="*/ 308610 h 685800"/>
                <a:gd name="connsiteX10" fmla="*/ 38100 w 419100"/>
                <a:gd name="connsiteY10" fmla="*/ 346710 h 685800"/>
                <a:gd name="connsiteX11" fmla="*/ 74295 w 419100"/>
                <a:gd name="connsiteY11" fmla="*/ 318135 h 685800"/>
                <a:gd name="connsiteX12" fmla="*/ 114300 w 419100"/>
                <a:gd name="connsiteY12" fmla="*/ 152400 h 685800"/>
                <a:gd name="connsiteX13" fmla="*/ 114300 w 419100"/>
                <a:gd name="connsiteY13" fmla="*/ 685800 h 685800"/>
                <a:gd name="connsiteX14" fmla="*/ 190500 w 419100"/>
                <a:gd name="connsiteY14" fmla="*/ 685800 h 685800"/>
                <a:gd name="connsiteX15" fmla="*/ 190500 w 419100"/>
                <a:gd name="connsiteY15" fmla="*/ 342900 h 685800"/>
                <a:gd name="connsiteX16" fmla="*/ 228600 w 419100"/>
                <a:gd name="connsiteY16" fmla="*/ 342900 h 685800"/>
                <a:gd name="connsiteX17" fmla="*/ 228600 w 419100"/>
                <a:gd name="connsiteY17" fmla="*/ 685800 h 685800"/>
                <a:gd name="connsiteX18" fmla="*/ 304800 w 419100"/>
                <a:gd name="connsiteY18" fmla="*/ 685800 h 685800"/>
                <a:gd name="connsiteX19" fmla="*/ 304800 w 419100"/>
                <a:gd name="connsiteY19" fmla="*/ 150495 h 685800"/>
                <a:gd name="connsiteX20" fmla="*/ 344805 w 419100"/>
                <a:gd name="connsiteY20" fmla="*/ 316230 h 685800"/>
                <a:gd name="connsiteX21" fmla="*/ 381000 w 419100"/>
                <a:gd name="connsiteY21" fmla="*/ 344805 h 685800"/>
                <a:gd name="connsiteX22" fmla="*/ 419100 w 419100"/>
                <a:gd name="connsiteY22" fmla="*/ 306705 h 685800"/>
                <a:gd name="connsiteX23" fmla="*/ 417195 w 419100"/>
                <a:gd name="connsiteY23" fmla="*/ 29718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19100" h="685800">
                  <a:moveTo>
                    <a:pt x="417195" y="297180"/>
                  </a:moveTo>
                  <a:lnTo>
                    <a:pt x="363855" y="70485"/>
                  </a:lnTo>
                  <a:cubicBezTo>
                    <a:pt x="361950" y="62865"/>
                    <a:pt x="358140" y="55245"/>
                    <a:pt x="352425" y="49530"/>
                  </a:cubicBezTo>
                  <a:cubicBezTo>
                    <a:pt x="329565" y="30480"/>
                    <a:pt x="302895" y="17145"/>
                    <a:pt x="272415" y="7620"/>
                  </a:cubicBezTo>
                  <a:cubicBezTo>
                    <a:pt x="251460" y="3810"/>
                    <a:pt x="230505" y="0"/>
                    <a:pt x="209550" y="0"/>
                  </a:cubicBezTo>
                  <a:cubicBezTo>
                    <a:pt x="188595" y="0"/>
                    <a:pt x="167640" y="3810"/>
                    <a:pt x="146685" y="9525"/>
                  </a:cubicBezTo>
                  <a:cubicBezTo>
                    <a:pt x="116205" y="17145"/>
                    <a:pt x="89535" y="32385"/>
                    <a:pt x="66675" y="51435"/>
                  </a:cubicBezTo>
                  <a:cubicBezTo>
                    <a:pt x="60960" y="57150"/>
                    <a:pt x="57150" y="64770"/>
                    <a:pt x="55245" y="72390"/>
                  </a:cubicBezTo>
                  <a:lnTo>
                    <a:pt x="1905" y="299085"/>
                  </a:lnTo>
                  <a:cubicBezTo>
                    <a:pt x="1905" y="300990"/>
                    <a:pt x="0" y="304800"/>
                    <a:pt x="0" y="308610"/>
                  </a:cubicBezTo>
                  <a:cubicBezTo>
                    <a:pt x="0" y="329565"/>
                    <a:pt x="17145" y="346710"/>
                    <a:pt x="38100" y="346710"/>
                  </a:cubicBezTo>
                  <a:cubicBezTo>
                    <a:pt x="55245" y="346710"/>
                    <a:pt x="70485" y="333375"/>
                    <a:pt x="74295" y="318135"/>
                  </a:cubicBezTo>
                  <a:lnTo>
                    <a:pt x="114300" y="152400"/>
                  </a:lnTo>
                  <a:lnTo>
                    <a:pt x="114300" y="685800"/>
                  </a:lnTo>
                  <a:lnTo>
                    <a:pt x="190500" y="685800"/>
                  </a:lnTo>
                  <a:lnTo>
                    <a:pt x="190500" y="342900"/>
                  </a:lnTo>
                  <a:lnTo>
                    <a:pt x="228600" y="342900"/>
                  </a:lnTo>
                  <a:lnTo>
                    <a:pt x="228600" y="685800"/>
                  </a:lnTo>
                  <a:lnTo>
                    <a:pt x="304800" y="685800"/>
                  </a:lnTo>
                  <a:lnTo>
                    <a:pt x="304800" y="150495"/>
                  </a:lnTo>
                  <a:lnTo>
                    <a:pt x="344805" y="316230"/>
                  </a:lnTo>
                  <a:cubicBezTo>
                    <a:pt x="348615" y="331470"/>
                    <a:pt x="363855" y="344805"/>
                    <a:pt x="381000" y="344805"/>
                  </a:cubicBezTo>
                  <a:cubicBezTo>
                    <a:pt x="401955" y="344805"/>
                    <a:pt x="419100" y="327660"/>
                    <a:pt x="419100" y="306705"/>
                  </a:cubicBezTo>
                  <a:cubicBezTo>
                    <a:pt x="419100" y="302895"/>
                    <a:pt x="417195" y="299085"/>
                    <a:pt x="417195" y="29718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47" name="Graphic 10" descr="Woman">
            <a:extLst>
              <a:ext uri="{FF2B5EF4-FFF2-40B4-BE49-F238E27FC236}">
                <a16:creationId xmlns:a16="http://schemas.microsoft.com/office/drawing/2014/main" id="{C21315C0-0539-9F53-C350-7FB8A481600E}"/>
              </a:ext>
            </a:extLst>
          </p:cNvPr>
          <p:cNvGrpSpPr/>
          <p:nvPr/>
        </p:nvGrpSpPr>
        <p:grpSpPr>
          <a:xfrm>
            <a:off x="1659766" y="4418867"/>
            <a:ext cx="420137" cy="857250"/>
            <a:chOff x="1659766" y="4418867"/>
            <a:chExt cx="420137" cy="857250"/>
          </a:xfrm>
          <a:solidFill>
            <a:srgbClr val="000000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3558AA8-941F-B9CA-A29B-DD010908A94A}"/>
                </a:ext>
              </a:extLst>
            </p:cNvPr>
            <p:cNvSpPr/>
            <p:nvPr/>
          </p:nvSpPr>
          <p:spPr>
            <a:xfrm>
              <a:off x="1794582" y="4418867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492D5B-5936-2E7E-A4DD-148191E5281F}"/>
                </a:ext>
              </a:extLst>
            </p:cNvPr>
            <p:cNvSpPr/>
            <p:nvPr/>
          </p:nvSpPr>
          <p:spPr>
            <a:xfrm>
              <a:off x="1659766" y="4590317"/>
              <a:ext cx="420137" cy="685800"/>
            </a:xfrm>
            <a:custGeom>
              <a:avLst/>
              <a:gdLst>
                <a:gd name="connsiteX0" fmla="*/ 418661 w 420137"/>
                <a:gd name="connsiteY0" fmla="*/ 293370 h 685800"/>
                <a:gd name="connsiteX1" fmla="*/ 350081 w 420137"/>
                <a:gd name="connsiteY1" fmla="*/ 57150 h 685800"/>
                <a:gd name="connsiteX2" fmla="*/ 334841 w 420137"/>
                <a:gd name="connsiteY2" fmla="*/ 36195 h 685800"/>
                <a:gd name="connsiteX3" fmla="*/ 254831 w 420137"/>
                <a:gd name="connsiteY3" fmla="*/ 3810 h 685800"/>
                <a:gd name="connsiteX4" fmla="*/ 211016 w 420137"/>
                <a:gd name="connsiteY4" fmla="*/ 0 h 685800"/>
                <a:gd name="connsiteX5" fmla="*/ 167201 w 420137"/>
                <a:gd name="connsiteY5" fmla="*/ 3810 h 685800"/>
                <a:gd name="connsiteX6" fmla="*/ 87191 w 420137"/>
                <a:gd name="connsiteY6" fmla="*/ 36195 h 685800"/>
                <a:gd name="connsiteX7" fmla="*/ 71951 w 420137"/>
                <a:gd name="connsiteY7" fmla="*/ 57150 h 685800"/>
                <a:gd name="connsiteX8" fmla="*/ 1466 w 420137"/>
                <a:gd name="connsiteY8" fmla="*/ 293370 h 685800"/>
                <a:gd name="connsiteX9" fmla="*/ 28136 w 420137"/>
                <a:gd name="connsiteY9" fmla="*/ 340995 h 685800"/>
                <a:gd name="connsiteX10" fmla="*/ 39566 w 420137"/>
                <a:gd name="connsiteY10" fmla="*/ 342900 h 685800"/>
                <a:gd name="connsiteX11" fmla="*/ 75761 w 420137"/>
                <a:gd name="connsiteY11" fmla="*/ 316230 h 685800"/>
                <a:gd name="connsiteX12" fmla="*/ 134816 w 420137"/>
                <a:gd name="connsiteY12" fmla="*/ 116205 h 685800"/>
                <a:gd name="connsiteX13" fmla="*/ 134816 w 420137"/>
                <a:gd name="connsiteY13" fmla="*/ 182880 h 685800"/>
                <a:gd name="connsiteX14" fmla="*/ 64331 w 420137"/>
                <a:gd name="connsiteY14" fmla="*/ 419100 h 685800"/>
                <a:gd name="connsiteX15" fmla="*/ 115766 w 420137"/>
                <a:gd name="connsiteY15" fmla="*/ 419100 h 685800"/>
                <a:gd name="connsiteX16" fmla="*/ 115766 w 420137"/>
                <a:gd name="connsiteY16" fmla="*/ 685800 h 685800"/>
                <a:gd name="connsiteX17" fmla="*/ 191966 w 420137"/>
                <a:gd name="connsiteY17" fmla="*/ 685800 h 685800"/>
                <a:gd name="connsiteX18" fmla="*/ 191966 w 420137"/>
                <a:gd name="connsiteY18" fmla="*/ 419100 h 685800"/>
                <a:gd name="connsiteX19" fmla="*/ 230066 w 420137"/>
                <a:gd name="connsiteY19" fmla="*/ 419100 h 685800"/>
                <a:gd name="connsiteX20" fmla="*/ 230066 w 420137"/>
                <a:gd name="connsiteY20" fmla="*/ 685800 h 685800"/>
                <a:gd name="connsiteX21" fmla="*/ 306266 w 420137"/>
                <a:gd name="connsiteY21" fmla="*/ 685800 h 685800"/>
                <a:gd name="connsiteX22" fmla="*/ 306266 w 420137"/>
                <a:gd name="connsiteY22" fmla="*/ 419100 h 685800"/>
                <a:gd name="connsiteX23" fmla="*/ 357701 w 420137"/>
                <a:gd name="connsiteY23" fmla="*/ 419100 h 685800"/>
                <a:gd name="connsiteX24" fmla="*/ 287216 w 420137"/>
                <a:gd name="connsiteY24" fmla="*/ 182880 h 685800"/>
                <a:gd name="connsiteX25" fmla="*/ 287216 w 420137"/>
                <a:gd name="connsiteY25" fmla="*/ 116205 h 685800"/>
                <a:gd name="connsiteX26" fmla="*/ 346271 w 420137"/>
                <a:gd name="connsiteY26" fmla="*/ 316230 h 685800"/>
                <a:gd name="connsiteX27" fmla="*/ 382466 w 420137"/>
                <a:gd name="connsiteY27" fmla="*/ 342900 h 685800"/>
                <a:gd name="connsiteX28" fmla="*/ 393896 w 420137"/>
                <a:gd name="connsiteY28" fmla="*/ 340995 h 685800"/>
                <a:gd name="connsiteX29" fmla="*/ 418661 w 420137"/>
                <a:gd name="connsiteY29" fmla="*/ 29337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137" h="685800">
                  <a:moveTo>
                    <a:pt x="418661" y="293370"/>
                  </a:moveTo>
                  <a:lnTo>
                    <a:pt x="350081" y="57150"/>
                  </a:lnTo>
                  <a:cubicBezTo>
                    <a:pt x="348176" y="47625"/>
                    <a:pt x="342461" y="40005"/>
                    <a:pt x="334841" y="36195"/>
                  </a:cubicBezTo>
                  <a:cubicBezTo>
                    <a:pt x="311981" y="20955"/>
                    <a:pt x="285311" y="11430"/>
                    <a:pt x="254831" y="3810"/>
                  </a:cubicBezTo>
                  <a:cubicBezTo>
                    <a:pt x="239591" y="1905"/>
                    <a:pt x="226256" y="0"/>
                    <a:pt x="211016" y="0"/>
                  </a:cubicBezTo>
                  <a:cubicBezTo>
                    <a:pt x="195776" y="0"/>
                    <a:pt x="182441" y="1905"/>
                    <a:pt x="167201" y="3810"/>
                  </a:cubicBezTo>
                  <a:cubicBezTo>
                    <a:pt x="136721" y="9525"/>
                    <a:pt x="110051" y="20955"/>
                    <a:pt x="87191" y="36195"/>
                  </a:cubicBezTo>
                  <a:cubicBezTo>
                    <a:pt x="79571" y="41910"/>
                    <a:pt x="73856" y="47625"/>
                    <a:pt x="71951" y="57150"/>
                  </a:cubicBezTo>
                  <a:lnTo>
                    <a:pt x="1466" y="293370"/>
                  </a:lnTo>
                  <a:cubicBezTo>
                    <a:pt x="-4249" y="314325"/>
                    <a:pt x="7181" y="335280"/>
                    <a:pt x="28136" y="340995"/>
                  </a:cubicBezTo>
                  <a:cubicBezTo>
                    <a:pt x="31946" y="342900"/>
                    <a:pt x="35756" y="342900"/>
                    <a:pt x="39566" y="342900"/>
                  </a:cubicBezTo>
                  <a:cubicBezTo>
                    <a:pt x="56711" y="342900"/>
                    <a:pt x="71951" y="331470"/>
                    <a:pt x="75761" y="316230"/>
                  </a:cubicBezTo>
                  <a:lnTo>
                    <a:pt x="134816" y="116205"/>
                  </a:lnTo>
                  <a:lnTo>
                    <a:pt x="134816" y="182880"/>
                  </a:lnTo>
                  <a:lnTo>
                    <a:pt x="64331" y="419100"/>
                  </a:lnTo>
                  <a:lnTo>
                    <a:pt x="115766" y="419100"/>
                  </a:lnTo>
                  <a:lnTo>
                    <a:pt x="115766" y="685800"/>
                  </a:lnTo>
                  <a:lnTo>
                    <a:pt x="191966" y="685800"/>
                  </a:lnTo>
                  <a:lnTo>
                    <a:pt x="191966" y="419100"/>
                  </a:lnTo>
                  <a:lnTo>
                    <a:pt x="230066" y="419100"/>
                  </a:lnTo>
                  <a:lnTo>
                    <a:pt x="230066" y="685800"/>
                  </a:lnTo>
                  <a:lnTo>
                    <a:pt x="306266" y="685800"/>
                  </a:lnTo>
                  <a:lnTo>
                    <a:pt x="306266" y="419100"/>
                  </a:lnTo>
                  <a:lnTo>
                    <a:pt x="357701" y="419100"/>
                  </a:lnTo>
                  <a:lnTo>
                    <a:pt x="287216" y="182880"/>
                  </a:lnTo>
                  <a:lnTo>
                    <a:pt x="287216" y="116205"/>
                  </a:lnTo>
                  <a:lnTo>
                    <a:pt x="346271" y="316230"/>
                  </a:lnTo>
                  <a:cubicBezTo>
                    <a:pt x="351986" y="333375"/>
                    <a:pt x="367226" y="342900"/>
                    <a:pt x="382466" y="342900"/>
                  </a:cubicBezTo>
                  <a:cubicBezTo>
                    <a:pt x="386276" y="342900"/>
                    <a:pt x="390086" y="342900"/>
                    <a:pt x="393896" y="340995"/>
                  </a:cubicBezTo>
                  <a:cubicBezTo>
                    <a:pt x="412946" y="335280"/>
                    <a:pt x="424376" y="314325"/>
                    <a:pt x="418661" y="2933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56" name="Graphic 13" descr="Man">
            <a:extLst>
              <a:ext uri="{FF2B5EF4-FFF2-40B4-BE49-F238E27FC236}">
                <a16:creationId xmlns:a16="http://schemas.microsoft.com/office/drawing/2014/main" id="{ABA2AB00-9AD7-BA34-D2FB-8280F0CB31F2}"/>
              </a:ext>
            </a:extLst>
          </p:cNvPr>
          <p:cNvGrpSpPr/>
          <p:nvPr/>
        </p:nvGrpSpPr>
        <p:grpSpPr>
          <a:xfrm>
            <a:off x="2586404" y="4873931"/>
            <a:ext cx="419100" cy="857250"/>
            <a:chOff x="2586404" y="4873931"/>
            <a:chExt cx="419100" cy="857250"/>
          </a:xfrm>
          <a:solidFill>
            <a:srgbClr val="000000"/>
          </a:solidFill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06C9E4D-C2E7-0EFB-F911-194C89337E4C}"/>
                </a:ext>
              </a:extLst>
            </p:cNvPr>
            <p:cNvSpPr/>
            <p:nvPr/>
          </p:nvSpPr>
          <p:spPr>
            <a:xfrm>
              <a:off x="2719754" y="4873931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7F34F56-6990-A5ED-FCE9-16F407BE8181}"/>
                </a:ext>
              </a:extLst>
            </p:cNvPr>
            <p:cNvSpPr/>
            <p:nvPr/>
          </p:nvSpPr>
          <p:spPr>
            <a:xfrm>
              <a:off x="2586404" y="5045381"/>
              <a:ext cx="419100" cy="685800"/>
            </a:xfrm>
            <a:custGeom>
              <a:avLst/>
              <a:gdLst>
                <a:gd name="connsiteX0" fmla="*/ 417195 w 419100"/>
                <a:gd name="connsiteY0" fmla="*/ 297180 h 685800"/>
                <a:gd name="connsiteX1" fmla="*/ 363855 w 419100"/>
                <a:gd name="connsiteY1" fmla="*/ 70485 h 685800"/>
                <a:gd name="connsiteX2" fmla="*/ 352425 w 419100"/>
                <a:gd name="connsiteY2" fmla="*/ 49530 h 685800"/>
                <a:gd name="connsiteX3" fmla="*/ 272415 w 419100"/>
                <a:gd name="connsiteY3" fmla="*/ 7620 h 685800"/>
                <a:gd name="connsiteX4" fmla="*/ 209550 w 419100"/>
                <a:gd name="connsiteY4" fmla="*/ 0 h 685800"/>
                <a:gd name="connsiteX5" fmla="*/ 146685 w 419100"/>
                <a:gd name="connsiteY5" fmla="*/ 9525 h 685800"/>
                <a:gd name="connsiteX6" fmla="*/ 66675 w 419100"/>
                <a:gd name="connsiteY6" fmla="*/ 51435 h 685800"/>
                <a:gd name="connsiteX7" fmla="*/ 55245 w 419100"/>
                <a:gd name="connsiteY7" fmla="*/ 72390 h 685800"/>
                <a:gd name="connsiteX8" fmla="*/ 1905 w 419100"/>
                <a:gd name="connsiteY8" fmla="*/ 299085 h 685800"/>
                <a:gd name="connsiteX9" fmla="*/ 0 w 419100"/>
                <a:gd name="connsiteY9" fmla="*/ 308610 h 685800"/>
                <a:gd name="connsiteX10" fmla="*/ 38100 w 419100"/>
                <a:gd name="connsiteY10" fmla="*/ 346710 h 685800"/>
                <a:gd name="connsiteX11" fmla="*/ 74295 w 419100"/>
                <a:gd name="connsiteY11" fmla="*/ 318135 h 685800"/>
                <a:gd name="connsiteX12" fmla="*/ 114300 w 419100"/>
                <a:gd name="connsiteY12" fmla="*/ 152400 h 685800"/>
                <a:gd name="connsiteX13" fmla="*/ 114300 w 419100"/>
                <a:gd name="connsiteY13" fmla="*/ 685800 h 685800"/>
                <a:gd name="connsiteX14" fmla="*/ 190500 w 419100"/>
                <a:gd name="connsiteY14" fmla="*/ 685800 h 685800"/>
                <a:gd name="connsiteX15" fmla="*/ 190500 w 419100"/>
                <a:gd name="connsiteY15" fmla="*/ 342900 h 685800"/>
                <a:gd name="connsiteX16" fmla="*/ 228600 w 419100"/>
                <a:gd name="connsiteY16" fmla="*/ 342900 h 685800"/>
                <a:gd name="connsiteX17" fmla="*/ 228600 w 419100"/>
                <a:gd name="connsiteY17" fmla="*/ 685800 h 685800"/>
                <a:gd name="connsiteX18" fmla="*/ 304800 w 419100"/>
                <a:gd name="connsiteY18" fmla="*/ 685800 h 685800"/>
                <a:gd name="connsiteX19" fmla="*/ 304800 w 419100"/>
                <a:gd name="connsiteY19" fmla="*/ 150495 h 685800"/>
                <a:gd name="connsiteX20" fmla="*/ 344805 w 419100"/>
                <a:gd name="connsiteY20" fmla="*/ 316230 h 685800"/>
                <a:gd name="connsiteX21" fmla="*/ 381000 w 419100"/>
                <a:gd name="connsiteY21" fmla="*/ 344805 h 685800"/>
                <a:gd name="connsiteX22" fmla="*/ 419100 w 419100"/>
                <a:gd name="connsiteY22" fmla="*/ 306705 h 685800"/>
                <a:gd name="connsiteX23" fmla="*/ 417195 w 419100"/>
                <a:gd name="connsiteY23" fmla="*/ 29718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19100" h="685800">
                  <a:moveTo>
                    <a:pt x="417195" y="297180"/>
                  </a:moveTo>
                  <a:lnTo>
                    <a:pt x="363855" y="70485"/>
                  </a:lnTo>
                  <a:cubicBezTo>
                    <a:pt x="361950" y="62865"/>
                    <a:pt x="358140" y="55245"/>
                    <a:pt x="352425" y="49530"/>
                  </a:cubicBezTo>
                  <a:cubicBezTo>
                    <a:pt x="329565" y="30480"/>
                    <a:pt x="302895" y="17145"/>
                    <a:pt x="272415" y="7620"/>
                  </a:cubicBezTo>
                  <a:cubicBezTo>
                    <a:pt x="251460" y="3810"/>
                    <a:pt x="230505" y="0"/>
                    <a:pt x="209550" y="0"/>
                  </a:cubicBezTo>
                  <a:cubicBezTo>
                    <a:pt x="188595" y="0"/>
                    <a:pt x="167640" y="3810"/>
                    <a:pt x="146685" y="9525"/>
                  </a:cubicBezTo>
                  <a:cubicBezTo>
                    <a:pt x="116205" y="17145"/>
                    <a:pt x="89535" y="32385"/>
                    <a:pt x="66675" y="51435"/>
                  </a:cubicBezTo>
                  <a:cubicBezTo>
                    <a:pt x="60960" y="57150"/>
                    <a:pt x="57150" y="64770"/>
                    <a:pt x="55245" y="72390"/>
                  </a:cubicBezTo>
                  <a:lnTo>
                    <a:pt x="1905" y="299085"/>
                  </a:lnTo>
                  <a:cubicBezTo>
                    <a:pt x="1905" y="300990"/>
                    <a:pt x="0" y="304800"/>
                    <a:pt x="0" y="308610"/>
                  </a:cubicBezTo>
                  <a:cubicBezTo>
                    <a:pt x="0" y="329565"/>
                    <a:pt x="17145" y="346710"/>
                    <a:pt x="38100" y="346710"/>
                  </a:cubicBezTo>
                  <a:cubicBezTo>
                    <a:pt x="55245" y="346710"/>
                    <a:pt x="70485" y="333375"/>
                    <a:pt x="74295" y="318135"/>
                  </a:cubicBezTo>
                  <a:lnTo>
                    <a:pt x="114300" y="152400"/>
                  </a:lnTo>
                  <a:lnTo>
                    <a:pt x="114300" y="685800"/>
                  </a:lnTo>
                  <a:lnTo>
                    <a:pt x="190500" y="685800"/>
                  </a:lnTo>
                  <a:lnTo>
                    <a:pt x="190500" y="342900"/>
                  </a:lnTo>
                  <a:lnTo>
                    <a:pt x="228600" y="342900"/>
                  </a:lnTo>
                  <a:lnTo>
                    <a:pt x="228600" y="685800"/>
                  </a:lnTo>
                  <a:lnTo>
                    <a:pt x="304800" y="685800"/>
                  </a:lnTo>
                  <a:lnTo>
                    <a:pt x="304800" y="150495"/>
                  </a:lnTo>
                  <a:lnTo>
                    <a:pt x="344805" y="316230"/>
                  </a:lnTo>
                  <a:cubicBezTo>
                    <a:pt x="348615" y="331470"/>
                    <a:pt x="363855" y="344805"/>
                    <a:pt x="381000" y="344805"/>
                  </a:cubicBezTo>
                  <a:cubicBezTo>
                    <a:pt x="401955" y="344805"/>
                    <a:pt x="419100" y="327660"/>
                    <a:pt x="419100" y="306705"/>
                  </a:cubicBezTo>
                  <a:cubicBezTo>
                    <a:pt x="419100" y="302895"/>
                    <a:pt x="417195" y="299085"/>
                    <a:pt x="417195" y="29718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59" name="Graphic 14" descr="Woman">
            <a:extLst>
              <a:ext uri="{FF2B5EF4-FFF2-40B4-BE49-F238E27FC236}">
                <a16:creationId xmlns:a16="http://schemas.microsoft.com/office/drawing/2014/main" id="{F4E0C753-0233-B950-A27F-28E7946BC3F8}"/>
              </a:ext>
            </a:extLst>
          </p:cNvPr>
          <p:cNvGrpSpPr/>
          <p:nvPr/>
        </p:nvGrpSpPr>
        <p:grpSpPr>
          <a:xfrm>
            <a:off x="3140337" y="4874465"/>
            <a:ext cx="420137" cy="857250"/>
            <a:chOff x="3140337" y="4874465"/>
            <a:chExt cx="420137" cy="857250"/>
          </a:xfrm>
          <a:solidFill>
            <a:srgbClr val="000000"/>
          </a:solidFill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58EF8B0-2A53-A6A2-6921-0B0A7311FC66}"/>
                </a:ext>
              </a:extLst>
            </p:cNvPr>
            <p:cNvSpPr/>
            <p:nvPr/>
          </p:nvSpPr>
          <p:spPr>
            <a:xfrm>
              <a:off x="3275153" y="4874465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6905AB4-773D-82CD-4AD9-ED6C0854FB85}"/>
                </a:ext>
              </a:extLst>
            </p:cNvPr>
            <p:cNvSpPr/>
            <p:nvPr/>
          </p:nvSpPr>
          <p:spPr>
            <a:xfrm>
              <a:off x="3140337" y="5045915"/>
              <a:ext cx="420137" cy="685800"/>
            </a:xfrm>
            <a:custGeom>
              <a:avLst/>
              <a:gdLst>
                <a:gd name="connsiteX0" fmla="*/ 418661 w 420137"/>
                <a:gd name="connsiteY0" fmla="*/ 293370 h 685800"/>
                <a:gd name="connsiteX1" fmla="*/ 350081 w 420137"/>
                <a:gd name="connsiteY1" fmla="*/ 57150 h 685800"/>
                <a:gd name="connsiteX2" fmla="*/ 334841 w 420137"/>
                <a:gd name="connsiteY2" fmla="*/ 36195 h 685800"/>
                <a:gd name="connsiteX3" fmla="*/ 254831 w 420137"/>
                <a:gd name="connsiteY3" fmla="*/ 3810 h 685800"/>
                <a:gd name="connsiteX4" fmla="*/ 211016 w 420137"/>
                <a:gd name="connsiteY4" fmla="*/ 0 h 685800"/>
                <a:gd name="connsiteX5" fmla="*/ 167201 w 420137"/>
                <a:gd name="connsiteY5" fmla="*/ 3810 h 685800"/>
                <a:gd name="connsiteX6" fmla="*/ 87191 w 420137"/>
                <a:gd name="connsiteY6" fmla="*/ 36195 h 685800"/>
                <a:gd name="connsiteX7" fmla="*/ 71951 w 420137"/>
                <a:gd name="connsiteY7" fmla="*/ 57150 h 685800"/>
                <a:gd name="connsiteX8" fmla="*/ 1466 w 420137"/>
                <a:gd name="connsiteY8" fmla="*/ 293370 h 685800"/>
                <a:gd name="connsiteX9" fmla="*/ 28136 w 420137"/>
                <a:gd name="connsiteY9" fmla="*/ 340995 h 685800"/>
                <a:gd name="connsiteX10" fmla="*/ 39566 w 420137"/>
                <a:gd name="connsiteY10" fmla="*/ 342900 h 685800"/>
                <a:gd name="connsiteX11" fmla="*/ 75761 w 420137"/>
                <a:gd name="connsiteY11" fmla="*/ 316230 h 685800"/>
                <a:gd name="connsiteX12" fmla="*/ 134816 w 420137"/>
                <a:gd name="connsiteY12" fmla="*/ 116205 h 685800"/>
                <a:gd name="connsiteX13" fmla="*/ 134816 w 420137"/>
                <a:gd name="connsiteY13" fmla="*/ 182880 h 685800"/>
                <a:gd name="connsiteX14" fmla="*/ 64331 w 420137"/>
                <a:gd name="connsiteY14" fmla="*/ 419100 h 685800"/>
                <a:gd name="connsiteX15" fmla="*/ 115766 w 420137"/>
                <a:gd name="connsiteY15" fmla="*/ 419100 h 685800"/>
                <a:gd name="connsiteX16" fmla="*/ 115766 w 420137"/>
                <a:gd name="connsiteY16" fmla="*/ 685800 h 685800"/>
                <a:gd name="connsiteX17" fmla="*/ 191966 w 420137"/>
                <a:gd name="connsiteY17" fmla="*/ 685800 h 685800"/>
                <a:gd name="connsiteX18" fmla="*/ 191966 w 420137"/>
                <a:gd name="connsiteY18" fmla="*/ 419100 h 685800"/>
                <a:gd name="connsiteX19" fmla="*/ 230066 w 420137"/>
                <a:gd name="connsiteY19" fmla="*/ 419100 h 685800"/>
                <a:gd name="connsiteX20" fmla="*/ 230066 w 420137"/>
                <a:gd name="connsiteY20" fmla="*/ 685800 h 685800"/>
                <a:gd name="connsiteX21" fmla="*/ 306266 w 420137"/>
                <a:gd name="connsiteY21" fmla="*/ 685800 h 685800"/>
                <a:gd name="connsiteX22" fmla="*/ 306266 w 420137"/>
                <a:gd name="connsiteY22" fmla="*/ 419100 h 685800"/>
                <a:gd name="connsiteX23" fmla="*/ 357701 w 420137"/>
                <a:gd name="connsiteY23" fmla="*/ 419100 h 685800"/>
                <a:gd name="connsiteX24" fmla="*/ 287216 w 420137"/>
                <a:gd name="connsiteY24" fmla="*/ 182880 h 685800"/>
                <a:gd name="connsiteX25" fmla="*/ 287216 w 420137"/>
                <a:gd name="connsiteY25" fmla="*/ 116205 h 685800"/>
                <a:gd name="connsiteX26" fmla="*/ 346271 w 420137"/>
                <a:gd name="connsiteY26" fmla="*/ 316230 h 685800"/>
                <a:gd name="connsiteX27" fmla="*/ 382466 w 420137"/>
                <a:gd name="connsiteY27" fmla="*/ 342900 h 685800"/>
                <a:gd name="connsiteX28" fmla="*/ 393896 w 420137"/>
                <a:gd name="connsiteY28" fmla="*/ 340995 h 685800"/>
                <a:gd name="connsiteX29" fmla="*/ 418661 w 420137"/>
                <a:gd name="connsiteY29" fmla="*/ 29337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137" h="685800">
                  <a:moveTo>
                    <a:pt x="418661" y="293370"/>
                  </a:moveTo>
                  <a:lnTo>
                    <a:pt x="350081" y="57150"/>
                  </a:lnTo>
                  <a:cubicBezTo>
                    <a:pt x="348176" y="47625"/>
                    <a:pt x="342461" y="40005"/>
                    <a:pt x="334841" y="36195"/>
                  </a:cubicBezTo>
                  <a:cubicBezTo>
                    <a:pt x="311981" y="20955"/>
                    <a:pt x="285311" y="11430"/>
                    <a:pt x="254831" y="3810"/>
                  </a:cubicBezTo>
                  <a:cubicBezTo>
                    <a:pt x="239591" y="1905"/>
                    <a:pt x="226256" y="0"/>
                    <a:pt x="211016" y="0"/>
                  </a:cubicBezTo>
                  <a:cubicBezTo>
                    <a:pt x="195776" y="0"/>
                    <a:pt x="182441" y="1905"/>
                    <a:pt x="167201" y="3810"/>
                  </a:cubicBezTo>
                  <a:cubicBezTo>
                    <a:pt x="136721" y="9525"/>
                    <a:pt x="110051" y="20955"/>
                    <a:pt x="87191" y="36195"/>
                  </a:cubicBezTo>
                  <a:cubicBezTo>
                    <a:pt x="79571" y="41910"/>
                    <a:pt x="73856" y="47625"/>
                    <a:pt x="71951" y="57150"/>
                  </a:cubicBezTo>
                  <a:lnTo>
                    <a:pt x="1466" y="293370"/>
                  </a:lnTo>
                  <a:cubicBezTo>
                    <a:pt x="-4249" y="314325"/>
                    <a:pt x="7181" y="335280"/>
                    <a:pt x="28136" y="340995"/>
                  </a:cubicBezTo>
                  <a:cubicBezTo>
                    <a:pt x="31946" y="342900"/>
                    <a:pt x="35756" y="342900"/>
                    <a:pt x="39566" y="342900"/>
                  </a:cubicBezTo>
                  <a:cubicBezTo>
                    <a:pt x="56711" y="342900"/>
                    <a:pt x="71951" y="331470"/>
                    <a:pt x="75761" y="316230"/>
                  </a:cubicBezTo>
                  <a:lnTo>
                    <a:pt x="134816" y="116205"/>
                  </a:lnTo>
                  <a:lnTo>
                    <a:pt x="134816" y="182880"/>
                  </a:lnTo>
                  <a:lnTo>
                    <a:pt x="64331" y="419100"/>
                  </a:lnTo>
                  <a:lnTo>
                    <a:pt x="115766" y="419100"/>
                  </a:lnTo>
                  <a:lnTo>
                    <a:pt x="115766" y="685800"/>
                  </a:lnTo>
                  <a:lnTo>
                    <a:pt x="191966" y="685800"/>
                  </a:lnTo>
                  <a:lnTo>
                    <a:pt x="191966" y="419100"/>
                  </a:lnTo>
                  <a:lnTo>
                    <a:pt x="230066" y="419100"/>
                  </a:lnTo>
                  <a:lnTo>
                    <a:pt x="230066" y="685800"/>
                  </a:lnTo>
                  <a:lnTo>
                    <a:pt x="306266" y="685800"/>
                  </a:lnTo>
                  <a:lnTo>
                    <a:pt x="306266" y="419100"/>
                  </a:lnTo>
                  <a:lnTo>
                    <a:pt x="357701" y="419100"/>
                  </a:lnTo>
                  <a:lnTo>
                    <a:pt x="287216" y="182880"/>
                  </a:lnTo>
                  <a:lnTo>
                    <a:pt x="287216" y="116205"/>
                  </a:lnTo>
                  <a:lnTo>
                    <a:pt x="346271" y="316230"/>
                  </a:lnTo>
                  <a:cubicBezTo>
                    <a:pt x="351986" y="333375"/>
                    <a:pt x="367226" y="342900"/>
                    <a:pt x="382466" y="342900"/>
                  </a:cubicBezTo>
                  <a:cubicBezTo>
                    <a:pt x="386276" y="342900"/>
                    <a:pt x="390086" y="342900"/>
                    <a:pt x="393896" y="340995"/>
                  </a:cubicBezTo>
                  <a:cubicBezTo>
                    <a:pt x="412946" y="335280"/>
                    <a:pt x="424376" y="314325"/>
                    <a:pt x="418661" y="2933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62" name="Graphic 15" descr="Man">
            <a:extLst>
              <a:ext uri="{FF2B5EF4-FFF2-40B4-BE49-F238E27FC236}">
                <a16:creationId xmlns:a16="http://schemas.microsoft.com/office/drawing/2014/main" id="{81902ABD-D1F9-ACDA-0D3D-BCE46B3FAEE7}"/>
              </a:ext>
            </a:extLst>
          </p:cNvPr>
          <p:cNvGrpSpPr/>
          <p:nvPr/>
        </p:nvGrpSpPr>
        <p:grpSpPr>
          <a:xfrm>
            <a:off x="1459924" y="4962115"/>
            <a:ext cx="419100" cy="857250"/>
            <a:chOff x="1459924" y="4962115"/>
            <a:chExt cx="419100" cy="857250"/>
          </a:xfrm>
          <a:solidFill>
            <a:srgbClr val="000000"/>
          </a:solidFill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CC148F8E-47B6-1814-6760-235723D0E771}"/>
                </a:ext>
              </a:extLst>
            </p:cNvPr>
            <p:cNvSpPr/>
            <p:nvPr/>
          </p:nvSpPr>
          <p:spPr>
            <a:xfrm>
              <a:off x="1593274" y="4962115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0065A07-7D4C-6F13-DC13-F48D3CC35413}"/>
                </a:ext>
              </a:extLst>
            </p:cNvPr>
            <p:cNvSpPr/>
            <p:nvPr/>
          </p:nvSpPr>
          <p:spPr>
            <a:xfrm>
              <a:off x="1459924" y="5133565"/>
              <a:ext cx="419100" cy="685800"/>
            </a:xfrm>
            <a:custGeom>
              <a:avLst/>
              <a:gdLst>
                <a:gd name="connsiteX0" fmla="*/ 417195 w 419100"/>
                <a:gd name="connsiteY0" fmla="*/ 297180 h 685800"/>
                <a:gd name="connsiteX1" fmla="*/ 363855 w 419100"/>
                <a:gd name="connsiteY1" fmla="*/ 70485 h 685800"/>
                <a:gd name="connsiteX2" fmla="*/ 352425 w 419100"/>
                <a:gd name="connsiteY2" fmla="*/ 49530 h 685800"/>
                <a:gd name="connsiteX3" fmla="*/ 272415 w 419100"/>
                <a:gd name="connsiteY3" fmla="*/ 7620 h 685800"/>
                <a:gd name="connsiteX4" fmla="*/ 209550 w 419100"/>
                <a:gd name="connsiteY4" fmla="*/ 0 h 685800"/>
                <a:gd name="connsiteX5" fmla="*/ 146685 w 419100"/>
                <a:gd name="connsiteY5" fmla="*/ 9525 h 685800"/>
                <a:gd name="connsiteX6" fmla="*/ 66675 w 419100"/>
                <a:gd name="connsiteY6" fmla="*/ 51435 h 685800"/>
                <a:gd name="connsiteX7" fmla="*/ 55245 w 419100"/>
                <a:gd name="connsiteY7" fmla="*/ 72390 h 685800"/>
                <a:gd name="connsiteX8" fmla="*/ 1905 w 419100"/>
                <a:gd name="connsiteY8" fmla="*/ 299085 h 685800"/>
                <a:gd name="connsiteX9" fmla="*/ 0 w 419100"/>
                <a:gd name="connsiteY9" fmla="*/ 308610 h 685800"/>
                <a:gd name="connsiteX10" fmla="*/ 38100 w 419100"/>
                <a:gd name="connsiteY10" fmla="*/ 346710 h 685800"/>
                <a:gd name="connsiteX11" fmla="*/ 74295 w 419100"/>
                <a:gd name="connsiteY11" fmla="*/ 318135 h 685800"/>
                <a:gd name="connsiteX12" fmla="*/ 114300 w 419100"/>
                <a:gd name="connsiteY12" fmla="*/ 152400 h 685800"/>
                <a:gd name="connsiteX13" fmla="*/ 114300 w 419100"/>
                <a:gd name="connsiteY13" fmla="*/ 685800 h 685800"/>
                <a:gd name="connsiteX14" fmla="*/ 190500 w 419100"/>
                <a:gd name="connsiteY14" fmla="*/ 685800 h 685800"/>
                <a:gd name="connsiteX15" fmla="*/ 190500 w 419100"/>
                <a:gd name="connsiteY15" fmla="*/ 342900 h 685800"/>
                <a:gd name="connsiteX16" fmla="*/ 228600 w 419100"/>
                <a:gd name="connsiteY16" fmla="*/ 342900 h 685800"/>
                <a:gd name="connsiteX17" fmla="*/ 228600 w 419100"/>
                <a:gd name="connsiteY17" fmla="*/ 685800 h 685800"/>
                <a:gd name="connsiteX18" fmla="*/ 304800 w 419100"/>
                <a:gd name="connsiteY18" fmla="*/ 685800 h 685800"/>
                <a:gd name="connsiteX19" fmla="*/ 304800 w 419100"/>
                <a:gd name="connsiteY19" fmla="*/ 150495 h 685800"/>
                <a:gd name="connsiteX20" fmla="*/ 344805 w 419100"/>
                <a:gd name="connsiteY20" fmla="*/ 316230 h 685800"/>
                <a:gd name="connsiteX21" fmla="*/ 381000 w 419100"/>
                <a:gd name="connsiteY21" fmla="*/ 344805 h 685800"/>
                <a:gd name="connsiteX22" fmla="*/ 419100 w 419100"/>
                <a:gd name="connsiteY22" fmla="*/ 306705 h 685800"/>
                <a:gd name="connsiteX23" fmla="*/ 417195 w 419100"/>
                <a:gd name="connsiteY23" fmla="*/ 29718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19100" h="685800">
                  <a:moveTo>
                    <a:pt x="417195" y="297180"/>
                  </a:moveTo>
                  <a:lnTo>
                    <a:pt x="363855" y="70485"/>
                  </a:lnTo>
                  <a:cubicBezTo>
                    <a:pt x="361950" y="62865"/>
                    <a:pt x="358140" y="55245"/>
                    <a:pt x="352425" y="49530"/>
                  </a:cubicBezTo>
                  <a:cubicBezTo>
                    <a:pt x="329565" y="30480"/>
                    <a:pt x="302895" y="17145"/>
                    <a:pt x="272415" y="7620"/>
                  </a:cubicBezTo>
                  <a:cubicBezTo>
                    <a:pt x="251460" y="3810"/>
                    <a:pt x="230505" y="0"/>
                    <a:pt x="209550" y="0"/>
                  </a:cubicBezTo>
                  <a:cubicBezTo>
                    <a:pt x="188595" y="0"/>
                    <a:pt x="167640" y="3810"/>
                    <a:pt x="146685" y="9525"/>
                  </a:cubicBezTo>
                  <a:cubicBezTo>
                    <a:pt x="116205" y="17145"/>
                    <a:pt x="89535" y="32385"/>
                    <a:pt x="66675" y="51435"/>
                  </a:cubicBezTo>
                  <a:cubicBezTo>
                    <a:pt x="60960" y="57150"/>
                    <a:pt x="57150" y="64770"/>
                    <a:pt x="55245" y="72390"/>
                  </a:cubicBezTo>
                  <a:lnTo>
                    <a:pt x="1905" y="299085"/>
                  </a:lnTo>
                  <a:cubicBezTo>
                    <a:pt x="1905" y="300990"/>
                    <a:pt x="0" y="304800"/>
                    <a:pt x="0" y="308610"/>
                  </a:cubicBezTo>
                  <a:cubicBezTo>
                    <a:pt x="0" y="329565"/>
                    <a:pt x="17145" y="346710"/>
                    <a:pt x="38100" y="346710"/>
                  </a:cubicBezTo>
                  <a:cubicBezTo>
                    <a:pt x="55245" y="346710"/>
                    <a:pt x="70485" y="333375"/>
                    <a:pt x="74295" y="318135"/>
                  </a:cubicBezTo>
                  <a:lnTo>
                    <a:pt x="114300" y="152400"/>
                  </a:lnTo>
                  <a:lnTo>
                    <a:pt x="114300" y="685800"/>
                  </a:lnTo>
                  <a:lnTo>
                    <a:pt x="190500" y="685800"/>
                  </a:lnTo>
                  <a:lnTo>
                    <a:pt x="190500" y="342900"/>
                  </a:lnTo>
                  <a:lnTo>
                    <a:pt x="228600" y="342900"/>
                  </a:lnTo>
                  <a:lnTo>
                    <a:pt x="228600" y="685800"/>
                  </a:lnTo>
                  <a:lnTo>
                    <a:pt x="304800" y="685800"/>
                  </a:lnTo>
                  <a:lnTo>
                    <a:pt x="304800" y="150495"/>
                  </a:lnTo>
                  <a:lnTo>
                    <a:pt x="344805" y="316230"/>
                  </a:lnTo>
                  <a:cubicBezTo>
                    <a:pt x="348615" y="331470"/>
                    <a:pt x="363855" y="344805"/>
                    <a:pt x="381000" y="344805"/>
                  </a:cubicBezTo>
                  <a:cubicBezTo>
                    <a:pt x="401955" y="344805"/>
                    <a:pt x="419100" y="327660"/>
                    <a:pt x="419100" y="306705"/>
                  </a:cubicBezTo>
                  <a:cubicBezTo>
                    <a:pt x="419100" y="302895"/>
                    <a:pt x="417195" y="299085"/>
                    <a:pt x="417195" y="29718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65" name="Graphic 16" descr="Woman">
            <a:extLst>
              <a:ext uri="{FF2B5EF4-FFF2-40B4-BE49-F238E27FC236}">
                <a16:creationId xmlns:a16="http://schemas.microsoft.com/office/drawing/2014/main" id="{BEE9FABB-CD40-CB7A-DE57-7A43C2DDF18C}"/>
              </a:ext>
            </a:extLst>
          </p:cNvPr>
          <p:cNvGrpSpPr/>
          <p:nvPr/>
        </p:nvGrpSpPr>
        <p:grpSpPr>
          <a:xfrm>
            <a:off x="2013857" y="4962649"/>
            <a:ext cx="420137" cy="857250"/>
            <a:chOff x="2013857" y="4962649"/>
            <a:chExt cx="420137" cy="857250"/>
          </a:xfrm>
          <a:solidFill>
            <a:srgbClr val="000000"/>
          </a:solidFill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9B1C9C0-6E50-DCC7-8F1C-6ABE83D0B124}"/>
                </a:ext>
              </a:extLst>
            </p:cNvPr>
            <p:cNvSpPr/>
            <p:nvPr/>
          </p:nvSpPr>
          <p:spPr>
            <a:xfrm>
              <a:off x="2148673" y="4962649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792C70-7D5E-FDB3-2AA1-454DF39F2B84}"/>
                </a:ext>
              </a:extLst>
            </p:cNvPr>
            <p:cNvSpPr/>
            <p:nvPr/>
          </p:nvSpPr>
          <p:spPr>
            <a:xfrm>
              <a:off x="2013857" y="5134099"/>
              <a:ext cx="420137" cy="685800"/>
            </a:xfrm>
            <a:custGeom>
              <a:avLst/>
              <a:gdLst>
                <a:gd name="connsiteX0" fmla="*/ 418661 w 420137"/>
                <a:gd name="connsiteY0" fmla="*/ 293370 h 685800"/>
                <a:gd name="connsiteX1" fmla="*/ 350081 w 420137"/>
                <a:gd name="connsiteY1" fmla="*/ 57150 h 685800"/>
                <a:gd name="connsiteX2" fmla="*/ 334841 w 420137"/>
                <a:gd name="connsiteY2" fmla="*/ 36195 h 685800"/>
                <a:gd name="connsiteX3" fmla="*/ 254831 w 420137"/>
                <a:gd name="connsiteY3" fmla="*/ 3810 h 685800"/>
                <a:gd name="connsiteX4" fmla="*/ 211016 w 420137"/>
                <a:gd name="connsiteY4" fmla="*/ 0 h 685800"/>
                <a:gd name="connsiteX5" fmla="*/ 167201 w 420137"/>
                <a:gd name="connsiteY5" fmla="*/ 3810 h 685800"/>
                <a:gd name="connsiteX6" fmla="*/ 87191 w 420137"/>
                <a:gd name="connsiteY6" fmla="*/ 36195 h 685800"/>
                <a:gd name="connsiteX7" fmla="*/ 71951 w 420137"/>
                <a:gd name="connsiteY7" fmla="*/ 57150 h 685800"/>
                <a:gd name="connsiteX8" fmla="*/ 1466 w 420137"/>
                <a:gd name="connsiteY8" fmla="*/ 293370 h 685800"/>
                <a:gd name="connsiteX9" fmla="*/ 28136 w 420137"/>
                <a:gd name="connsiteY9" fmla="*/ 340995 h 685800"/>
                <a:gd name="connsiteX10" fmla="*/ 39566 w 420137"/>
                <a:gd name="connsiteY10" fmla="*/ 342900 h 685800"/>
                <a:gd name="connsiteX11" fmla="*/ 75761 w 420137"/>
                <a:gd name="connsiteY11" fmla="*/ 316230 h 685800"/>
                <a:gd name="connsiteX12" fmla="*/ 134816 w 420137"/>
                <a:gd name="connsiteY12" fmla="*/ 116205 h 685800"/>
                <a:gd name="connsiteX13" fmla="*/ 134816 w 420137"/>
                <a:gd name="connsiteY13" fmla="*/ 182880 h 685800"/>
                <a:gd name="connsiteX14" fmla="*/ 64331 w 420137"/>
                <a:gd name="connsiteY14" fmla="*/ 419100 h 685800"/>
                <a:gd name="connsiteX15" fmla="*/ 115766 w 420137"/>
                <a:gd name="connsiteY15" fmla="*/ 419100 h 685800"/>
                <a:gd name="connsiteX16" fmla="*/ 115766 w 420137"/>
                <a:gd name="connsiteY16" fmla="*/ 685800 h 685800"/>
                <a:gd name="connsiteX17" fmla="*/ 191966 w 420137"/>
                <a:gd name="connsiteY17" fmla="*/ 685800 h 685800"/>
                <a:gd name="connsiteX18" fmla="*/ 191966 w 420137"/>
                <a:gd name="connsiteY18" fmla="*/ 419100 h 685800"/>
                <a:gd name="connsiteX19" fmla="*/ 230066 w 420137"/>
                <a:gd name="connsiteY19" fmla="*/ 419100 h 685800"/>
                <a:gd name="connsiteX20" fmla="*/ 230066 w 420137"/>
                <a:gd name="connsiteY20" fmla="*/ 685800 h 685800"/>
                <a:gd name="connsiteX21" fmla="*/ 306266 w 420137"/>
                <a:gd name="connsiteY21" fmla="*/ 685800 h 685800"/>
                <a:gd name="connsiteX22" fmla="*/ 306266 w 420137"/>
                <a:gd name="connsiteY22" fmla="*/ 419100 h 685800"/>
                <a:gd name="connsiteX23" fmla="*/ 357701 w 420137"/>
                <a:gd name="connsiteY23" fmla="*/ 419100 h 685800"/>
                <a:gd name="connsiteX24" fmla="*/ 287216 w 420137"/>
                <a:gd name="connsiteY24" fmla="*/ 182880 h 685800"/>
                <a:gd name="connsiteX25" fmla="*/ 287216 w 420137"/>
                <a:gd name="connsiteY25" fmla="*/ 116205 h 685800"/>
                <a:gd name="connsiteX26" fmla="*/ 346271 w 420137"/>
                <a:gd name="connsiteY26" fmla="*/ 316230 h 685800"/>
                <a:gd name="connsiteX27" fmla="*/ 382466 w 420137"/>
                <a:gd name="connsiteY27" fmla="*/ 342900 h 685800"/>
                <a:gd name="connsiteX28" fmla="*/ 393896 w 420137"/>
                <a:gd name="connsiteY28" fmla="*/ 340995 h 685800"/>
                <a:gd name="connsiteX29" fmla="*/ 418661 w 420137"/>
                <a:gd name="connsiteY29" fmla="*/ 29337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137" h="685800">
                  <a:moveTo>
                    <a:pt x="418661" y="293370"/>
                  </a:moveTo>
                  <a:lnTo>
                    <a:pt x="350081" y="57150"/>
                  </a:lnTo>
                  <a:cubicBezTo>
                    <a:pt x="348176" y="47625"/>
                    <a:pt x="342461" y="40005"/>
                    <a:pt x="334841" y="36195"/>
                  </a:cubicBezTo>
                  <a:cubicBezTo>
                    <a:pt x="311981" y="20955"/>
                    <a:pt x="285311" y="11430"/>
                    <a:pt x="254831" y="3810"/>
                  </a:cubicBezTo>
                  <a:cubicBezTo>
                    <a:pt x="239591" y="1905"/>
                    <a:pt x="226256" y="0"/>
                    <a:pt x="211016" y="0"/>
                  </a:cubicBezTo>
                  <a:cubicBezTo>
                    <a:pt x="195776" y="0"/>
                    <a:pt x="182441" y="1905"/>
                    <a:pt x="167201" y="3810"/>
                  </a:cubicBezTo>
                  <a:cubicBezTo>
                    <a:pt x="136721" y="9525"/>
                    <a:pt x="110051" y="20955"/>
                    <a:pt x="87191" y="36195"/>
                  </a:cubicBezTo>
                  <a:cubicBezTo>
                    <a:pt x="79571" y="41910"/>
                    <a:pt x="73856" y="47625"/>
                    <a:pt x="71951" y="57150"/>
                  </a:cubicBezTo>
                  <a:lnTo>
                    <a:pt x="1466" y="293370"/>
                  </a:lnTo>
                  <a:cubicBezTo>
                    <a:pt x="-4249" y="314325"/>
                    <a:pt x="7181" y="335280"/>
                    <a:pt x="28136" y="340995"/>
                  </a:cubicBezTo>
                  <a:cubicBezTo>
                    <a:pt x="31946" y="342900"/>
                    <a:pt x="35756" y="342900"/>
                    <a:pt x="39566" y="342900"/>
                  </a:cubicBezTo>
                  <a:cubicBezTo>
                    <a:pt x="56711" y="342900"/>
                    <a:pt x="71951" y="331470"/>
                    <a:pt x="75761" y="316230"/>
                  </a:cubicBezTo>
                  <a:lnTo>
                    <a:pt x="134816" y="116205"/>
                  </a:lnTo>
                  <a:lnTo>
                    <a:pt x="134816" y="182880"/>
                  </a:lnTo>
                  <a:lnTo>
                    <a:pt x="64331" y="419100"/>
                  </a:lnTo>
                  <a:lnTo>
                    <a:pt x="115766" y="419100"/>
                  </a:lnTo>
                  <a:lnTo>
                    <a:pt x="115766" y="685800"/>
                  </a:lnTo>
                  <a:lnTo>
                    <a:pt x="191966" y="685800"/>
                  </a:lnTo>
                  <a:lnTo>
                    <a:pt x="191966" y="419100"/>
                  </a:lnTo>
                  <a:lnTo>
                    <a:pt x="230066" y="419100"/>
                  </a:lnTo>
                  <a:lnTo>
                    <a:pt x="230066" y="685800"/>
                  </a:lnTo>
                  <a:lnTo>
                    <a:pt x="306266" y="685800"/>
                  </a:lnTo>
                  <a:lnTo>
                    <a:pt x="306266" y="419100"/>
                  </a:lnTo>
                  <a:lnTo>
                    <a:pt x="357701" y="419100"/>
                  </a:lnTo>
                  <a:lnTo>
                    <a:pt x="287216" y="182880"/>
                  </a:lnTo>
                  <a:lnTo>
                    <a:pt x="287216" y="116205"/>
                  </a:lnTo>
                  <a:lnTo>
                    <a:pt x="346271" y="316230"/>
                  </a:lnTo>
                  <a:cubicBezTo>
                    <a:pt x="351986" y="333375"/>
                    <a:pt x="367226" y="342900"/>
                    <a:pt x="382466" y="342900"/>
                  </a:cubicBezTo>
                  <a:cubicBezTo>
                    <a:pt x="386276" y="342900"/>
                    <a:pt x="390086" y="342900"/>
                    <a:pt x="393896" y="340995"/>
                  </a:cubicBezTo>
                  <a:cubicBezTo>
                    <a:pt x="412946" y="335280"/>
                    <a:pt x="424376" y="314325"/>
                    <a:pt x="418661" y="2933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3704FA9-8B1B-C3BD-C963-331F26F453EF}"/>
              </a:ext>
            </a:extLst>
          </p:cNvPr>
          <p:cNvGrpSpPr/>
          <p:nvPr/>
        </p:nvGrpSpPr>
        <p:grpSpPr>
          <a:xfrm>
            <a:off x="1991475" y="3870279"/>
            <a:ext cx="1831182" cy="1405838"/>
            <a:chOff x="1991475" y="3870279"/>
            <a:chExt cx="1831182" cy="1405838"/>
          </a:xfrm>
        </p:grpSpPr>
        <p:grpSp>
          <p:nvGrpSpPr>
            <p:cNvPr id="35" name="Graphic 6" descr="Woman">
              <a:extLst>
                <a:ext uri="{FF2B5EF4-FFF2-40B4-BE49-F238E27FC236}">
                  <a16:creationId xmlns:a16="http://schemas.microsoft.com/office/drawing/2014/main" id="{0EB0AC9B-49A7-C45B-A0E3-90BB1DA4741B}"/>
                </a:ext>
              </a:extLst>
            </p:cNvPr>
            <p:cNvGrpSpPr/>
            <p:nvPr/>
          </p:nvGrpSpPr>
          <p:grpSpPr>
            <a:xfrm>
              <a:off x="1991475" y="3871347"/>
              <a:ext cx="420137" cy="857250"/>
              <a:chOff x="1991475" y="3871347"/>
              <a:chExt cx="420137" cy="857250"/>
            </a:xfrm>
            <a:solidFill>
              <a:srgbClr val="000000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32F0B28-78D8-6B6D-A31F-D9FF9E495B6D}"/>
                  </a:ext>
                </a:extLst>
              </p:cNvPr>
              <p:cNvSpPr/>
              <p:nvPr/>
            </p:nvSpPr>
            <p:spPr>
              <a:xfrm>
                <a:off x="2126291" y="3871347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25CC063-C616-B216-7B88-E8FE596A44BB}"/>
                  </a:ext>
                </a:extLst>
              </p:cNvPr>
              <p:cNvSpPr/>
              <p:nvPr/>
            </p:nvSpPr>
            <p:spPr>
              <a:xfrm>
                <a:off x="1991475" y="4042797"/>
                <a:ext cx="420137" cy="685800"/>
              </a:xfrm>
              <a:custGeom>
                <a:avLst/>
                <a:gdLst>
                  <a:gd name="connsiteX0" fmla="*/ 418661 w 420137"/>
                  <a:gd name="connsiteY0" fmla="*/ 293370 h 685800"/>
                  <a:gd name="connsiteX1" fmla="*/ 350081 w 420137"/>
                  <a:gd name="connsiteY1" fmla="*/ 57150 h 685800"/>
                  <a:gd name="connsiteX2" fmla="*/ 334841 w 420137"/>
                  <a:gd name="connsiteY2" fmla="*/ 36195 h 685800"/>
                  <a:gd name="connsiteX3" fmla="*/ 254831 w 420137"/>
                  <a:gd name="connsiteY3" fmla="*/ 3810 h 685800"/>
                  <a:gd name="connsiteX4" fmla="*/ 211016 w 420137"/>
                  <a:gd name="connsiteY4" fmla="*/ 0 h 685800"/>
                  <a:gd name="connsiteX5" fmla="*/ 167201 w 420137"/>
                  <a:gd name="connsiteY5" fmla="*/ 3810 h 685800"/>
                  <a:gd name="connsiteX6" fmla="*/ 87191 w 420137"/>
                  <a:gd name="connsiteY6" fmla="*/ 36195 h 685800"/>
                  <a:gd name="connsiteX7" fmla="*/ 71951 w 420137"/>
                  <a:gd name="connsiteY7" fmla="*/ 57150 h 685800"/>
                  <a:gd name="connsiteX8" fmla="*/ 1466 w 420137"/>
                  <a:gd name="connsiteY8" fmla="*/ 293370 h 685800"/>
                  <a:gd name="connsiteX9" fmla="*/ 28136 w 420137"/>
                  <a:gd name="connsiteY9" fmla="*/ 340995 h 685800"/>
                  <a:gd name="connsiteX10" fmla="*/ 39566 w 420137"/>
                  <a:gd name="connsiteY10" fmla="*/ 342900 h 685800"/>
                  <a:gd name="connsiteX11" fmla="*/ 75761 w 420137"/>
                  <a:gd name="connsiteY11" fmla="*/ 316230 h 685800"/>
                  <a:gd name="connsiteX12" fmla="*/ 134816 w 420137"/>
                  <a:gd name="connsiteY12" fmla="*/ 116205 h 685800"/>
                  <a:gd name="connsiteX13" fmla="*/ 134816 w 420137"/>
                  <a:gd name="connsiteY13" fmla="*/ 182880 h 685800"/>
                  <a:gd name="connsiteX14" fmla="*/ 64331 w 420137"/>
                  <a:gd name="connsiteY14" fmla="*/ 419100 h 685800"/>
                  <a:gd name="connsiteX15" fmla="*/ 115766 w 420137"/>
                  <a:gd name="connsiteY15" fmla="*/ 419100 h 685800"/>
                  <a:gd name="connsiteX16" fmla="*/ 115766 w 420137"/>
                  <a:gd name="connsiteY16" fmla="*/ 685800 h 685800"/>
                  <a:gd name="connsiteX17" fmla="*/ 191966 w 420137"/>
                  <a:gd name="connsiteY17" fmla="*/ 685800 h 685800"/>
                  <a:gd name="connsiteX18" fmla="*/ 191966 w 420137"/>
                  <a:gd name="connsiteY18" fmla="*/ 419100 h 685800"/>
                  <a:gd name="connsiteX19" fmla="*/ 230066 w 420137"/>
                  <a:gd name="connsiteY19" fmla="*/ 419100 h 685800"/>
                  <a:gd name="connsiteX20" fmla="*/ 230066 w 420137"/>
                  <a:gd name="connsiteY20" fmla="*/ 685800 h 685800"/>
                  <a:gd name="connsiteX21" fmla="*/ 306266 w 420137"/>
                  <a:gd name="connsiteY21" fmla="*/ 685800 h 685800"/>
                  <a:gd name="connsiteX22" fmla="*/ 306266 w 420137"/>
                  <a:gd name="connsiteY22" fmla="*/ 419100 h 685800"/>
                  <a:gd name="connsiteX23" fmla="*/ 357701 w 420137"/>
                  <a:gd name="connsiteY23" fmla="*/ 419100 h 685800"/>
                  <a:gd name="connsiteX24" fmla="*/ 287216 w 420137"/>
                  <a:gd name="connsiteY24" fmla="*/ 182880 h 685800"/>
                  <a:gd name="connsiteX25" fmla="*/ 287216 w 420137"/>
                  <a:gd name="connsiteY25" fmla="*/ 116205 h 685800"/>
                  <a:gd name="connsiteX26" fmla="*/ 346271 w 420137"/>
                  <a:gd name="connsiteY26" fmla="*/ 316230 h 685800"/>
                  <a:gd name="connsiteX27" fmla="*/ 382466 w 420137"/>
                  <a:gd name="connsiteY27" fmla="*/ 342900 h 685800"/>
                  <a:gd name="connsiteX28" fmla="*/ 393896 w 420137"/>
                  <a:gd name="connsiteY28" fmla="*/ 340995 h 685800"/>
                  <a:gd name="connsiteX29" fmla="*/ 418661 w 420137"/>
                  <a:gd name="connsiteY29" fmla="*/ 29337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20137" h="685800">
                    <a:moveTo>
                      <a:pt x="418661" y="293370"/>
                    </a:moveTo>
                    <a:lnTo>
                      <a:pt x="350081" y="57150"/>
                    </a:lnTo>
                    <a:cubicBezTo>
                      <a:pt x="348176" y="47625"/>
                      <a:pt x="342461" y="40005"/>
                      <a:pt x="334841" y="36195"/>
                    </a:cubicBezTo>
                    <a:cubicBezTo>
                      <a:pt x="311981" y="20955"/>
                      <a:pt x="285311" y="11430"/>
                      <a:pt x="254831" y="3810"/>
                    </a:cubicBezTo>
                    <a:cubicBezTo>
                      <a:pt x="239591" y="1905"/>
                      <a:pt x="226256" y="0"/>
                      <a:pt x="211016" y="0"/>
                    </a:cubicBezTo>
                    <a:cubicBezTo>
                      <a:pt x="195776" y="0"/>
                      <a:pt x="182441" y="1905"/>
                      <a:pt x="167201" y="3810"/>
                    </a:cubicBezTo>
                    <a:cubicBezTo>
                      <a:pt x="136721" y="9525"/>
                      <a:pt x="110051" y="20955"/>
                      <a:pt x="87191" y="36195"/>
                    </a:cubicBezTo>
                    <a:cubicBezTo>
                      <a:pt x="79571" y="41910"/>
                      <a:pt x="73856" y="47625"/>
                      <a:pt x="71951" y="57150"/>
                    </a:cubicBezTo>
                    <a:lnTo>
                      <a:pt x="1466" y="293370"/>
                    </a:lnTo>
                    <a:cubicBezTo>
                      <a:pt x="-4249" y="314325"/>
                      <a:pt x="7181" y="335280"/>
                      <a:pt x="28136" y="340995"/>
                    </a:cubicBezTo>
                    <a:cubicBezTo>
                      <a:pt x="31946" y="342900"/>
                      <a:pt x="35756" y="342900"/>
                      <a:pt x="39566" y="342900"/>
                    </a:cubicBezTo>
                    <a:cubicBezTo>
                      <a:pt x="56711" y="342900"/>
                      <a:pt x="71951" y="331470"/>
                      <a:pt x="75761" y="316230"/>
                    </a:cubicBezTo>
                    <a:lnTo>
                      <a:pt x="134816" y="116205"/>
                    </a:lnTo>
                    <a:lnTo>
                      <a:pt x="134816" y="182880"/>
                    </a:lnTo>
                    <a:lnTo>
                      <a:pt x="64331" y="419100"/>
                    </a:lnTo>
                    <a:lnTo>
                      <a:pt x="115766" y="419100"/>
                    </a:lnTo>
                    <a:lnTo>
                      <a:pt x="115766" y="685800"/>
                    </a:lnTo>
                    <a:lnTo>
                      <a:pt x="191966" y="685800"/>
                    </a:lnTo>
                    <a:lnTo>
                      <a:pt x="191966" y="419100"/>
                    </a:lnTo>
                    <a:lnTo>
                      <a:pt x="230066" y="419100"/>
                    </a:lnTo>
                    <a:lnTo>
                      <a:pt x="230066" y="685800"/>
                    </a:lnTo>
                    <a:lnTo>
                      <a:pt x="306266" y="685800"/>
                    </a:lnTo>
                    <a:lnTo>
                      <a:pt x="306266" y="419100"/>
                    </a:lnTo>
                    <a:lnTo>
                      <a:pt x="357701" y="419100"/>
                    </a:lnTo>
                    <a:lnTo>
                      <a:pt x="287216" y="182880"/>
                    </a:lnTo>
                    <a:lnTo>
                      <a:pt x="287216" y="116205"/>
                    </a:lnTo>
                    <a:lnTo>
                      <a:pt x="346271" y="316230"/>
                    </a:lnTo>
                    <a:cubicBezTo>
                      <a:pt x="351986" y="333375"/>
                      <a:pt x="367226" y="342900"/>
                      <a:pt x="382466" y="342900"/>
                    </a:cubicBezTo>
                    <a:cubicBezTo>
                      <a:pt x="386276" y="342900"/>
                      <a:pt x="390086" y="342900"/>
                      <a:pt x="393896" y="340995"/>
                    </a:cubicBezTo>
                    <a:cubicBezTo>
                      <a:pt x="412946" y="335280"/>
                      <a:pt x="424376" y="314325"/>
                      <a:pt x="418661" y="2933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38" name="Graphic 7" descr="Man">
              <a:extLst>
                <a:ext uri="{FF2B5EF4-FFF2-40B4-BE49-F238E27FC236}">
                  <a16:creationId xmlns:a16="http://schemas.microsoft.com/office/drawing/2014/main" id="{C3DE3BDE-F27D-15E5-FAE3-4616F5FED885}"/>
                </a:ext>
              </a:extLst>
            </p:cNvPr>
            <p:cNvGrpSpPr/>
            <p:nvPr/>
          </p:nvGrpSpPr>
          <p:grpSpPr>
            <a:xfrm>
              <a:off x="2574680" y="3870279"/>
              <a:ext cx="419100" cy="857250"/>
              <a:chOff x="2574680" y="3870279"/>
              <a:chExt cx="419100" cy="857250"/>
            </a:xfrm>
            <a:solidFill>
              <a:srgbClr val="000000"/>
            </a:solidFill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CE96736-A05F-CD4F-8D31-D6A0CB90E92C}"/>
                  </a:ext>
                </a:extLst>
              </p:cNvPr>
              <p:cNvSpPr/>
              <p:nvPr/>
            </p:nvSpPr>
            <p:spPr>
              <a:xfrm>
                <a:off x="2708030" y="3870279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4F5A0FE1-0367-8363-E1F7-03AD76564E15}"/>
                  </a:ext>
                </a:extLst>
              </p:cNvPr>
              <p:cNvSpPr/>
              <p:nvPr/>
            </p:nvSpPr>
            <p:spPr>
              <a:xfrm>
                <a:off x="2574680" y="4041729"/>
                <a:ext cx="419100" cy="685800"/>
              </a:xfrm>
              <a:custGeom>
                <a:avLst/>
                <a:gdLst>
                  <a:gd name="connsiteX0" fmla="*/ 417195 w 419100"/>
                  <a:gd name="connsiteY0" fmla="*/ 297180 h 685800"/>
                  <a:gd name="connsiteX1" fmla="*/ 363855 w 419100"/>
                  <a:gd name="connsiteY1" fmla="*/ 70485 h 685800"/>
                  <a:gd name="connsiteX2" fmla="*/ 352425 w 419100"/>
                  <a:gd name="connsiteY2" fmla="*/ 49530 h 685800"/>
                  <a:gd name="connsiteX3" fmla="*/ 272415 w 419100"/>
                  <a:gd name="connsiteY3" fmla="*/ 7620 h 685800"/>
                  <a:gd name="connsiteX4" fmla="*/ 209550 w 419100"/>
                  <a:gd name="connsiteY4" fmla="*/ 0 h 685800"/>
                  <a:gd name="connsiteX5" fmla="*/ 146685 w 419100"/>
                  <a:gd name="connsiteY5" fmla="*/ 9525 h 685800"/>
                  <a:gd name="connsiteX6" fmla="*/ 66675 w 419100"/>
                  <a:gd name="connsiteY6" fmla="*/ 51435 h 685800"/>
                  <a:gd name="connsiteX7" fmla="*/ 55245 w 419100"/>
                  <a:gd name="connsiteY7" fmla="*/ 72390 h 685800"/>
                  <a:gd name="connsiteX8" fmla="*/ 1905 w 419100"/>
                  <a:gd name="connsiteY8" fmla="*/ 299085 h 685800"/>
                  <a:gd name="connsiteX9" fmla="*/ 0 w 419100"/>
                  <a:gd name="connsiteY9" fmla="*/ 308610 h 685800"/>
                  <a:gd name="connsiteX10" fmla="*/ 38100 w 419100"/>
                  <a:gd name="connsiteY10" fmla="*/ 346710 h 685800"/>
                  <a:gd name="connsiteX11" fmla="*/ 74295 w 419100"/>
                  <a:gd name="connsiteY11" fmla="*/ 318135 h 685800"/>
                  <a:gd name="connsiteX12" fmla="*/ 114300 w 419100"/>
                  <a:gd name="connsiteY12" fmla="*/ 152400 h 685800"/>
                  <a:gd name="connsiteX13" fmla="*/ 114300 w 419100"/>
                  <a:gd name="connsiteY13" fmla="*/ 685800 h 685800"/>
                  <a:gd name="connsiteX14" fmla="*/ 190500 w 419100"/>
                  <a:gd name="connsiteY14" fmla="*/ 685800 h 685800"/>
                  <a:gd name="connsiteX15" fmla="*/ 190500 w 419100"/>
                  <a:gd name="connsiteY15" fmla="*/ 342900 h 685800"/>
                  <a:gd name="connsiteX16" fmla="*/ 228600 w 419100"/>
                  <a:gd name="connsiteY16" fmla="*/ 342900 h 685800"/>
                  <a:gd name="connsiteX17" fmla="*/ 228600 w 419100"/>
                  <a:gd name="connsiteY17" fmla="*/ 685800 h 685800"/>
                  <a:gd name="connsiteX18" fmla="*/ 304800 w 419100"/>
                  <a:gd name="connsiteY18" fmla="*/ 685800 h 685800"/>
                  <a:gd name="connsiteX19" fmla="*/ 304800 w 419100"/>
                  <a:gd name="connsiteY19" fmla="*/ 150495 h 685800"/>
                  <a:gd name="connsiteX20" fmla="*/ 344805 w 419100"/>
                  <a:gd name="connsiteY20" fmla="*/ 316230 h 685800"/>
                  <a:gd name="connsiteX21" fmla="*/ 381000 w 419100"/>
                  <a:gd name="connsiteY21" fmla="*/ 344805 h 685800"/>
                  <a:gd name="connsiteX22" fmla="*/ 419100 w 419100"/>
                  <a:gd name="connsiteY22" fmla="*/ 306705 h 685800"/>
                  <a:gd name="connsiteX23" fmla="*/ 417195 w 419100"/>
                  <a:gd name="connsiteY23" fmla="*/ 29718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19100" h="685800">
                    <a:moveTo>
                      <a:pt x="417195" y="297180"/>
                    </a:moveTo>
                    <a:lnTo>
                      <a:pt x="363855" y="70485"/>
                    </a:lnTo>
                    <a:cubicBezTo>
                      <a:pt x="361950" y="62865"/>
                      <a:pt x="358140" y="55245"/>
                      <a:pt x="352425" y="49530"/>
                    </a:cubicBezTo>
                    <a:cubicBezTo>
                      <a:pt x="329565" y="30480"/>
                      <a:pt x="302895" y="17145"/>
                      <a:pt x="272415" y="7620"/>
                    </a:cubicBezTo>
                    <a:cubicBezTo>
                      <a:pt x="251460" y="3810"/>
                      <a:pt x="230505" y="0"/>
                      <a:pt x="209550" y="0"/>
                    </a:cubicBezTo>
                    <a:cubicBezTo>
                      <a:pt x="188595" y="0"/>
                      <a:pt x="167640" y="3810"/>
                      <a:pt x="146685" y="9525"/>
                    </a:cubicBezTo>
                    <a:cubicBezTo>
                      <a:pt x="116205" y="17145"/>
                      <a:pt x="89535" y="32385"/>
                      <a:pt x="66675" y="51435"/>
                    </a:cubicBezTo>
                    <a:cubicBezTo>
                      <a:pt x="60960" y="57150"/>
                      <a:pt x="57150" y="64770"/>
                      <a:pt x="55245" y="72390"/>
                    </a:cubicBezTo>
                    <a:lnTo>
                      <a:pt x="1905" y="299085"/>
                    </a:lnTo>
                    <a:cubicBezTo>
                      <a:pt x="1905" y="300990"/>
                      <a:pt x="0" y="304800"/>
                      <a:pt x="0" y="308610"/>
                    </a:cubicBezTo>
                    <a:cubicBezTo>
                      <a:pt x="0" y="329565"/>
                      <a:pt x="17145" y="346710"/>
                      <a:pt x="38100" y="346710"/>
                    </a:cubicBezTo>
                    <a:cubicBezTo>
                      <a:pt x="55245" y="346710"/>
                      <a:pt x="70485" y="333375"/>
                      <a:pt x="74295" y="318135"/>
                    </a:cubicBezTo>
                    <a:lnTo>
                      <a:pt x="114300" y="152400"/>
                    </a:lnTo>
                    <a:lnTo>
                      <a:pt x="114300" y="685800"/>
                    </a:lnTo>
                    <a:lnTo>
                      <a:pt x="190500" y="685800"/>
                    </a:lnTo>
                    <a:lnTo>
                      <a:pt x="190500" y="342900"/>
                    </a:lnTo>
                    <a:lnTo>
                      <a:pt x="228600" y="342900"/>
                    </a:lnTo>
                    <a:lnTo>
                      <a:pt x="228600" y="685800"/>
                    </a:lnTo>
                    <a:lnTo>
                      <a:pt x="304800" y="685800"/>
                    </a:lnTo>
                    <a:lnTo>
                      <a:pt x="304800" y="150495"/>
                    </a:lnTo>
                    <a:lnTo>
                      <a:pt x="344805" y="316230"/>
                    </a:lnTo>
                    <a:cubicBezTo>
                      <a:pt x="348615" y="331470"/>
                      <a:pt x="363855" y="344805"/>
                      <a:pt x="381000" y="344805"/>
                    </a:cubicBezTo>
                    <a:cubicBezTo>
                      <a:pt x="401955" y="344805"/>
                      <a:pt x="419100" y="327660"/>
                      <a:pt x="419100" y="306705"/>
                    </a:cubicBezTo>
                    <a:cubicBezTo>
                      <a:pt x="419100" y="302895"/>
                      <a:pt x="417195" y="299085"/>
                      <a:pt x="417195" y="29718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41" name="Graphic 8" descr="Woman">
              <a:extLst>
                <a:ext uri="{FF2B5EF4-FFF2-40B4-BE49-F238E27FC236}">
                  <a16:creationId xmlns:a16="http://schemas.microsoft.com/office/drawing/2014/main" id="{88D30AEC-B315-8DD2-7E5F-512373F48E96}"/>
                </a:ext>
              </a:extLst>
            </p:cNvPr>
            <p:cNvGrpSpPr/>
            <p:nvPr/>
          </p:nvGrpSpPr>
          <p:grpSpPr>
            <a:xfrm>
              <a:off x="3128613" y="3870813"/>
              <a:ext cx="420137" cy="857250"/>
              <a:chOff x="3128613" y="3870813"/>
              <a:chExt cx="420137" cy="857250"/>
            </a:xfrm>
            <a:solidFill>
              <a:srgbClr val="000000"/>
            </a:solidFill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2AC8B7D9-29CB-0034-A3E0-A2322F1350D7}"/>
                  </a:ext>
                </a:extLst>
              </p:cNvPr>
              <p:cNvSpPr/>
              <p:nvPr/>
            </p:nvSpPr>
            <p:spPr>
              <a:xfrm>
                <a:off x="3263429" y="3870813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60EE79D-C7C4-78D3-28F9-8EE121CDFDC1}"/>
                  </a:ext>
                </a:extLst>
              </p:cNvPr>
              <p:cNvSpPr/>
              <p:nvPr/>
            </p:nvSpPr>
            <p:spPr>
              <a:xfrm>
                <a:off x="3128613" y="4042263"/>
                <a:ext cx="420137" cy="685800"/>
              </a:xfrm>
              <a:custGeom>
                <a:avLst/>
                <a:gdLst>
                  <a:gd name="connsiteX0" fmla="*/ 418661 w 420137"/>
                  <a:gd name="connsiteY0" fmla="*/ 293370 h 685800"/>
                  <a:gd name="connsiteX1" fmla="*/ 350081 w 420137"/>
                  <a:gd name="connsiteY1" fmla="*/ 57150 h 685800"/>
                  <a:gd name="connsiteX2" fmla="*/ 334841 w 420137"/>
                  <a:gd name="connsiteY2" fmla="*/ 36195 h 685800"/>
                  <a:gd name="connsiteX3" fmla="*/ 254831 w 420137"/>
                  <a:gd name="connsiteY3" fmla="*/ 3810 h 685800"/>
                  <a:gd name="connsiteX4" fmla="*/ 211016 w 420137"/>
                  <a:gd name="connsiteY4" fmla="*/ 0 h 685800"/>
                  <a:gd name="connsiteX5" fmla="*/ 167201 w 420137"/>
                  <a:gd name="connsiteY5" fmla="*/ 3810 h 685800"/>
                  <a:gd name="connsiteX6" fmla="*/ 87191 w 420137"/>
                  <a:gd name="connsiteY6" fmla="*/ 36195 h 685800"/>
                  <a:gd name="connsiteX7" fmla="*/ 71951 w 420137"/>
                  <a:gd name="connsiteY7" fmla="*/ 57150 h 685800"/>
                  <a:gd name="connsiteX8" fmla="*/ 1466 w 420137"/>
                  <a:gd name="connsiteY8" fmla="*/ 293370 h 685800"/>
                  <a:gd name="connsiteX9" fmla="*/ 28136 w 420137"/>
                  <a:gd name="connsiteY9" fmla="*/ 340995 h 685800"/>
                  <a:gd name="connsiteX10" fmla="*/ 39566 w 420137"/>
                  <a:gd name="connsiteY10" fmla="*/ 342900 h 685800"/>
                  <a:gd name="connsiteX11" fmla="*/ 75761 w 420137"/>
                  <a:gd name="connsiteY11" fmla="*/ 316230 h 685800"/>
                  <a:gd name="connsiteX12" fmla="*/ 134816 w 420137"/>
                  <a:gd name="connsiteY12" fmla="*/ 116205 h 685800"/>
                  <a:gd name="connsiteX13" fmla="*/ 134816 w 420137"/>
                  <a:gd name="connsiteY13" fmla="*/ 182880 h 685800"/>
                  <a:gd name="connsiteX14" fmla="*/ 64331 w 420137"/>
                  <a:gd name="connsiteY14" fmla="*/ 419100 h 685800"/>
                  <a:gd name="connsiteX15" fmla="*/ 115766 w 420137"/>
                  <a:gd name="connsiteY15" fmla="*/ 419100 h 685800"/>
                  <a:gd name="connsiteX16" fmla="*/ 115766 w 420137"/>
                  <a:gd name="connsiteY16" fmla="*/ 685800 h 685800"/>
                  <a:gd name="connsiteX17" fmla="*/ 191966 w 420137"/>
                  <a:gd name="connsiteY17" fmla="*/ 685800 h 685800"/>
                  <a:gd name="connsiteX18" fmla="*/ 191966 w 420137"/>
                  <a:gd name="connsiteY18" fmla="*/ 419100 h 685800"/>
                  <a:gd name="connsiteX19" fmla="*/ 230066 w 420137"/>
                  <a:gd name="connsiteY19" fmla="*/ 419100 h 685800"/>
                  <a:gd name="connsiteX20" fmla="*/ 230066 w 420137"/>
                  <a:gd name="connsiteY20" fmla="*/ 685800 h 685800"/>
                  <a:gd name="connsiteX21" fmla="*/ 306266 w 420137"/>
                  <a:gd name="connsiteY21" fmla="*/ 685800 h 685800"/>
                  <a:gd name="connsiteX22" fmla="*/ 306266 w 420137"/>
                  <a:gd name="connsiteY22" fmla="*/ 419100 h 685800"/>
                  <a:gd name="connsiteX23" fmla="*/ 357701 w 420137"/>
                  <a:gd name="connsiteY23" fmla="*/ 419100 h 685800"/>
                  <a:gd name="connsiteX24" fmla="*/ 287216 w 420137"/>
                  <a:gd name="connsiteY24" fmla="*/ 182880 h 685800"/>
                  <a:gd name="connsiteX25" fmla="*/ 287216 w 420137"/>
                  <a:gd name="connsiteY25" fmla="*/ 116205 h 685800"/>
                  <a:gd name="connsiteX26" fmla="*/ 346271 w 420137"/>
                  <a:gd name="connsiteY26" fmla="*/ 316230 h 685800"/>
                  <a:gd name="connsiteX27" fmla="*/ 382466 w 420137"/>
                  <a:gd name="connsiteY27" fmla="*/ 342900 h 685800"/>
                  <a:gd name="connsiteX28" fmla="*/ 393896 w 420137"/>
                  <a:gd name="connsiteY28" fmla="*/ 340995 h 685800"/>
                  <a:gd name="connsiteX29" fmla="*/ 418661 w 420137"/>
                  <a:gd name="connsiteY29" fmla="*/ 29337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20137" h="685800">
                    <a:moveTo>
                      <a:pt x="418661" y="293370"/>
                    </a:moveTo>
                    <a:lnTo>
                      <a:pt x="350081" y="57150"/>
                    </a:lnTo>
                    <a:cubicBezTo>
                      <a:pt x="348176" y="47625"/>
                      <a:pt x="342461" y="40005"/>
                      <a:pt x="334841" y="36195"/>
                    </a:cubicBezTo>
                    <a:cubicBezTo>
                      <a:pt x="311981" y="20955"/>
                      <a:pt x="285311" y="11430"/>
                      <a:pt x="254831" y="3810"/>
                    </a:cubicBezTo>
                    <a:cubicBezTo>
                      <a:pt x="239591" y="1905"/>
                      <a:pt x="226256" y="0"/>
                      <a:pt x="211016" y="0"/>
                    </a:cubicBezTo>
                    <a:cubicBezTo>
                      <a:pt x="195776" y="0"/>
                      <a:pt x="182441" y="1905"/>
                      <a:pt x="167201" y="3810"/>
                    </a:cubicBezTo>
                    <a:cubicBezTo>
                      <a:pt x="136721" y="9525"/>
                      <a:pt x="110051" y="20955"/>
                      <a:pt x="87191" y="36195"/>
                    </a:cubicBezTo>
                    <a:cubicBezTo>
                      <a:pt x="79571" y="41910"/>
                      <a:pt x="73856" y="47625"/>
                      <a:pt x="71951" y="57150"/>
                    </a:cubicBezTo>
                    <a:lnTo>
                      <a:pt x="1466" y="293370"/>
                    </a:lnTo>
                    <a:cubicBezTo>
                      <a:pt x="-4249" y="314325"/>
                      <a:pt x="7181" y="335280"/>
                      <a:pt x="28136" y="340995"/>
                    </a:cubicBezTo>
                    <a:cubicBezTo>
                      <a:pt x="31946" y="342900"/>
                      <a:pt x="35756" y="342900"/>
                      <a:pt x="39566" y="342900"/>
                    </a:cubicBezTo>
                    <a:cubicBezTo>
                      <a:pt x="56711" y="342900"/>
                      <a:pt x="71951" y="331470"/>
                      <a:pt x="75761" y="316230"/>
                    </a:cubicBezTo>
                    <a:lnTo>
                      <a:pt x="134816" y="116205"/>
                    </a:lnTo>
                    <a:lnTo>
                      <a:pt x="134816" y="182880"/>
                    </a:lnTo>
                    <a:lnTo>
                      <a:pt x="64331" y="419100"/>
                    </a:lnTo>
                    <a:lnTo>
                      <a:pt x="115766" y="419100"/>
                    </a:lnTo>
                    <a:lnTo>
                      <a:pt x="115766" y="685800"/>
                    </a:lnTo>
                    <a:lnTo>
                      <a:pt x="191966" y="685800"/>
                    </a:lnTo>
                    <a:lnTo>
                      <a:pt x="191966" y="419100"/>
                    </a:lnTo>
                    <a:lnTo>
                      <a:pt x="230066" y="419100"/>
                    </a:lnTo>
                    <a:lnTo>
                      <a:pt x="230066" y="685800"/>
                    </a:lnTo>
                    <a:lnTo>
                      <a:pt x="306266" y="685800"/>
                    </a:lnTo>
                    <a:lnTo>
                      <a:pt x="306266" y="419100"/>
                    </a:lnTo>
                    <a:lnTo>
                      <a:pt x="357701" y="419100"/>
                    </a:lnTo>
                    <a:lnTo>
                      <a:pt x="287216" y="182880"/>
                    </a:lnTo>
                    <a:lnTo>
                      <a:pt x="287216" y="116205"/>
                    </a:lnTo>
                    <a:lnTo>
                      <a:pt x="346271" y="316230"/>
                    </a:lnTo>
                    <a:cubicBezTo>
                      <a:pt x="351986" y="333375"/>
                      <a:pt x="367226" y="342900"/>
                      <a:pt x="382466" y="342900"/>
                    </a:cubicBezTo>
                    <a:cubicBezTo>
                      <a:pt x="386276" y="342900"/>
                      <a:pt x="390086" y="342900"/>
                      <a:pt x="393896" y="340995"/>
                    </a:cubicBezTo>
                    <a:cubicBezTo>
                      <a:pt x="412946" y="335280"/>
                      <a:pt x="424376" y="314325"/>
                      <a:pt x="418661" y="2933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50" name="Graphic 11" descr="Man">
              <a:extLst>
                <a:ext uri="{FF2B5EF4-FFF2-40B4-BE49-F238E27FC236}">
                  <a16:creationId xmlns:a16="http://schemas.microsoft.com/office/drawing/2014/main" id="{DBAACD4F-1901-4721-4393-933754B0EA44}"/>
                </a:ext>
              </a:extLst>
            </p:cNvPr>
            <p:cNvGrpSpPr/>
            <p:nvPr/>
          </p:nvGrpSpPr>
          <p:grpSpPr>
            <a:xfrm>
              <a:off x="2226451" y="4418333"/>
              <a:ext cx="419100" cy="857250"/>
              <a:chOff x="2226451" y="4418333"/>
              <a:chExt cx="419100" cy="857250"/>
            </a:xfrm>
            <a:solidFill>
              <a:srgbClr val="000000"/>
            </a:solidFill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6F0441A-BA02-CE86-3DB8-270C7EDB19FF}"/>
                  </a:ext>
                </a:extLst>
              </p:cNvPr>
              <p:cNvSpPr/>
              <p:nvPr/>
            </p:nvSpPr>
            <p:spPr>
              <a:xfrm>
                <a:off x="2359801" y="4418333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FC63424-F9DA-0DD8-5DE3-A4C5C6BEAD7A}"/>
                  </a:ext>
                </a:extLst>
              </p:cNvPr>
              <p:cNvSpPr/>
              <p:nvPr/>
            </p:nvSpPr>
            <p:spPr>
              <a:xfrm>
                <a:off x="2226451" y="4589783"/>
                <a:ext cx="419100" cy="685800"/>
              </a:xfrm>
              <a:custGeom>
                <a:avLst/>
                <a:gdLst>
                  <a:gd name="connsiteX0" fmla="*/ 417195 w 419100"/>
                  <a:gd name="connsiteY0" fmla="*/ 297180 h 685800"/>
                  <a:gd name="connsiteX1" fmla="*/ 363855 w 419100"/>
                  <a:gd name="connsiteY1" fmla="*/ 70485 h 685800"/>
                  <a:gd name="connsiteX2" fmla="*/ 352425 w 419100"/>
                  <a:gd name="connsiteY2" fmla="*/ 49530 h 685800"/>
                  <a:gd name="connsiteX3" fmla="*/ 272415 w 419100"/>
                  <a:gd name="connsiteY3" fmla="*/ 7620 h 685800"/>
                  <a:gd name="connsiteX4" fmla="*/ 209550 w 419100"/>
                  <a:gd name="connsiteY4" fmla="*/ 0 h 685800"/>
                  <a:gd name="connsiteX5" fmla="*/ 146685 w 419100"/>
                  <a:gd name="connsiteY5" fmla="*/ 9525 h 685800"/>
                  <a:gd name="connsiteX6" fmla="*/ 66675 w 419100"/>
                  <a:gd name="connsiteY6" fmla="*/ 51435 h 685800"/>
                  <a:gd name="connsiteX7" fmla="*/ 55245 w 419100"/>
                  <a:gd name="connsiteY7" fmla="*/ 72390 h 685800"/>
                  <a:gd name="connsiteX8" fmla="*/ 1905 w 419100"/>
                  <a:gd name="connsiteY8" fmla="*/ 299085 h 685800"/>
                  <a:gd name="connsiteX9" fmla="*/ 0 w 419100"/>
                  <a:gd name="connsiteY9" fmla="*/ 308610 h 685800"/>
                  <a:gd name="connsiteX10" fmla="*/ 38100 w 419100"/>
                  <a:gd name="connsiteY10" fmla="*/ 346710 h 685800"/>
                  <a:gd name="connsiteX11" fmla="*/ 74295 w 419100"/>
                  <a:gd name="connsiteY11" fmla="*/ 318135 h 685800"/>
                  <a:gd name="connsiteX12" fmla="*/ 114300 w 419100"/>
                  <a:gd name="connsiteY12" fmla="*/ 152400 h 685800"/>
                  <a:gd name="connsiteX13" fmla="*/ 114300 w 419100"/>
                  <a:gd name="connsiteY13" fmla="*/ 685800 h 685800"/>
                  <a:gd name="connsiteX14" fmla="*/ 190500 w 419100"/>
                  <a:gd name="connsiteY14" fmla="*/ 685800 h 685800"/>
                  <a:gd name="connsiteX15" fmla="*/ 190500 w 419100"/>
                  <a:gd name="connsiteY15" fmla="*/ 342900 h 685800"/>
                  <a:gd name="connsiteX16" fmla="*/ 228600 w 419100"/>
                  <a:gd name="connsiteY16" fmla="*/ 342900 h 685800"/>
                  <a:gd name="connsiteX17" fmla="*/ 228600 w 419100"/>
                  <a:gd name="connsiteY17" fmla="*/ 685800 h 685800"/>
                  <a:gd name="connsiteX18" fmla="*/ 304800 w 419100"/>
                  <a:gd name="connsiteY18" fmla="*/ 685800 h 685800"/>
                  <a:gd name="connsiteX19" fmla="*/ 304800 w 419100"/>
                  <a:gd name="connsiteY19" fmla="*/ 150495 h 685800"/>
                  <a:gd name="connsiteX20" fmla="*/ 344805 w 419100"/>
                  <a:gd name="connsiteY20" fmla="*/ 316230 h 685800"/>
                  <a:gd name="connsiteX21" fmla="*/ 381000 w 419100"/>
                  <a:gd name="connsiteY21" fmla="*/ 344805 h 685800"/>
                  <a:gd name="connsiteX22" fmla="*/ 419100 w 419100"/>
                  <a:gd name="connsiteY22" fmla="*/ 306705 h 685800"/>
                  <a:gd name="connsiteX23" fmla="*/ 417195 w 419100"/>
                  <a:gd name="connsiteY23" fmla="*/ 29718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19100" h="685800">
                    <a:moveTo>
                      <a:pt x="417195" y="297180"/>
                    </a:moveTo>
                    <a:lnTo>
                      <a:pt x="363855" y="70485"/>
                    </a:lnTo>
                    <a:cubicBezTo>
                      <a:pt x="361950" y="62865"/>
                      <a:pt x="358140" y="55245"/>
                      <a:pt x="352425" y="49530"/>
                    </a:cubicBezTo>
                    <a:cubicBezTo>
                      <a:pt x="329565" y="30480"/>
                      <a:pt x="302895" y="17145"/>
                      <a:pt x="272415" y="7620"/>
                    </a:cubicBezTo>
                    <a:cubicBezTo>
                      <a:pt x="251460" y="3810"/>
                      <a:pt x="230505" y="0"/>
                      <a:pt x="209550" y="0"/>
                    </a:cubicBezTo>
                    <a:cubicBezTo>
                      <a:pt x="188595" y="0"/>
                      <a:pt x="167640" y="3810"/>
                      <a:pt x="146685" y="9525"/>
                    </a:cubicBezTo>
                    <a:cubicBezTo>
                      <a:pt x="116205" y="17145"/>
                      <a:pt x="89535" y="32385"/>
                      <a:pt x="66675" y="51435"/>
                    </a:cubicBezTo>
                    <a:cubicBezTo>
                      <a:pt x="60960" y="57150"/>
                      <a:pt x="57150" y="64770"/>
                      <a:pt x="55245" y="72390"/>
                    </a:cubicBezTo>
                    <a:lnTo>
                      <a:pt x="1905" y="299085"/>
                    </a:lnTo>
                    <a:cubicBezTo>
                      <a:pt x="1905" y="300990"/>
                      <a:pt x="0" y="304800"/>
                      <a:pt x="0" y="308610"/>
                    </a:cubicBezTo>
                    <a:cubicBezTo>
                      <a:pt x="0" y="329565"/>
                      <a:pt x="17145" y="346710"/>
                      <a:pt x="38100" y="346710"/>
                    </a:cubicBezTo>
                    <a:cubicBezTo>
                      <a:pt x="55245" y="346710"/>
                      <a:pt x="70485" y="333375"/>
                      <a:pt x="74295" y="318135"/>
                    </a:cubicBezTo>
                    <a:lnTo>
                      <a:pt x="114300" y="152400"/>
                    </a:lnTo>
                    <a:lnTo>
                      <a:pt x="114300" y="685800"/>
                    </a:lnTo>
                    <a:lnTo>
                      <a:pt x="190500" y="685800"/>
                    </a:lnTo>
                    <a:lnTo>
                      <a:pt x="190500" y="342900"/>
                    </a:lnTo>
                    <a:lnTo>
                      <a:pt x="228600" y="342900"/>
                    </a:lnTo>
                    <a:lnTo>
                      <a:pt x="228600" y="685800"/>
                    </a:lnTo>
                    <a:lnTo>
                      <a:pt x="304800" y="685800"/>
                    </a:lnTo>
                    <a:lnTo>
                      <a:pt x="304800" y="150495"/>
                    </a:lnTo>
                    <a:lnTo>
                      <a:pt x="344805" y="316230"/>
                    </a:lnTo>
                    <a:cubicBezTo>
                      <a:pt x="348615" y="331470"/>
                      <a:pt x="363855" y="344805"/>
                      <a:pt x="381000" y="344805"/>
                    </a:cubicBezTo>
                    <a:cubicBezTo>
                      <a:pt x="401955" y="344805"/>
                      <a:pt x="419100" y="327660"/>
                      <a:pt x="419100" y="306705"/>
                    </a:cubicBezTo>
                    <a:cubicBezTo>
                      <a:pt x="419100" y="302895"/>
                      <a:pt x="417195" y="299085"/>
                      <a:pt x="417195" y="29718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53" name="Graphic 12" descr="Woman">
              <a:extLst>
                <a:ext uri="{FF2B5EF4-FFF2-40B4-BE49-F238E27FC236}">
                  <a16:creationId xmlns:a16="http://schemas.microsoft.com/office/drawing/2014/main" id="{548FF44E-F262-857D-9D68-13263837DC75}"/>
                </a:ext>
              </a:extLst>
            </p:cNvPr>
            <p:cNvGrpSpPr/>
            <p:nvPr/>
          </p:nvGrpSpPr>
          <p:grpSpPr>
            <a:xfrm>
              <a:off x="2780384" y="4418867"/>
              <a:ext cx="420137" cy="857250"/>
              <a:chOff x="2780384" y="4418867"/>
              <a:chExt cx="420137" cy="857250"/>
            </a:xfrm>
            <a:solidFill>
              <a:srgbClr val="000000"/>
            </a:solidFill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33FE23F2-6AB6-E8C5-C269-0BE797C1EC4B}"/>
                  </a:ext>
                </a:extLst>
              </p:cNvPr>
              <p:cNvSpPr/>
              <p:nvPr/>
            </p:nvSpPr>
            <p:spPr>
              <a:xfrm>
                <a:off x="2915200" y="4418867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A8EFFE5-7633-F134-46C7-D1343A46BA4C}"/>
                  </a:ext>
                </a:extLst>
              </p:cNvPr>
              <p:cNvSpPr/>
              <p:nvPr/>
            </p:nvSpPr>
            <p:spPr>
              <a:xfrm>
                <a:off x="2780384" y="4590317"/>
                <a:ext cx="420137" cy="685800"/>
              </a:xfrm>
              <a:custGeom>
                <a:avLst/>
                <a:gdLst>
                  <a:gd name="connsiteX0" fmla="*/ 418661 w 420137"/>
                  <a:gd name="connsiteY0" fmla="*/ 293370 h 685800"/>
                  <a:gd name="connsiteX1" fmla="*/ 350081 w 420137"/>
                  <a:gd name="connsiteY1" fmla="*/ 57150 h 685800"/>
                  <a:gd name="connsiteX2" fmla="*/ 334841 w 420137"/>
                  <a:gd name="connsiteY2" fmla="*/ 36195 h 685800"/>
                  <a:gd name="connsiteX3" fmla="*/ 254831 w 420137"/>
                  <a:gd name="connsiteY3" fmla="*/ 3810 h 685800"/>
                  <a:gd name="connsiteX4" fmla="*/ 211016 w 420137"/>
                  <a:gd name="connsiteY4" fmla="*/ 0 h 685800"/>
                  <a:gd name="connsiteX5" fmla="*/ 167201 w 420137"/>
                  <a:gd name="connsiteY5" fmla="*/ 3810 h 685800"/>
                  <a:gd name="connsiteX6" fmla="*/ 87191 w 420137"/>
                  <a:gd name="connsiteY6" fmla="*/ 36195 h 685800"/>
                  <a:gd name="connsiteX7" fmla="*/ 71951 w 420137"/>
                  <a:gd name="connsiteY7" fmla="*/ 57150 h 685800"/>
                  <a:gd name="connsiteX8" fmla="*/ 1466 w 420137"/>
                  <a:gd name="connsiteY8" fmla="*/ 293370 h 685800"/>
                  <a:gd name="connsiteX9" fmla="*/ 28136 w 420137"/>
                  <a:gd name="connsiteY9" fmla="*/ 340995 h 685800"/>
                  <a:gd name="connsiteX10" fmla="*/ 39566 w 420137"/>
                  <a:gd name="connsiteY10" fmla="*/ 342900 h 685800"/>
                  <a:gd name="connsiteX11" fmla="*/ 75761 w 420137"/>
                  <a:gd name="connsiteY11" fmla="*/ 316230 h 685800"/>
                  <a:gd name="connsiteX12" fmla="*/ 134816 w 420137"/>
                  <a:gd name="connsiteY12" fmla="*/ 116205 h 685800"/>
                  <a:gd name="connsiteX13" fmla="*/ 134816 w 420137"/>
                  <a:gd name="connsiteY13" fmla="*/ 182880 h 685800"/>
                  <a:gd name="connsiteX14" fmla="*/ 64331 w 420137"/>
                  <a:gd name="connsiteY14" fmla="*/ 419100 h 685800"/>
                  <a:gd name="connsiteX15" fmla="*/ 115766 w 420137"/>
                  <a:gd name="connsiteY15" fmla="*/ 419100 h 685800"/>
                  <a:gd name="connsiteX16" fmla="*/ 115766 w 420137"/>
                  <a:gd name="connsiteY16" fmla="*/ 685800 h 685800"/>
                  <a:gd name="connsiteX17" fmla="*/ 191966 w 420137"/>
                  <a:gd name="connsiteY17" fmla="*/ 685800 h 685800"/>
                  <a:gd name="connsiteX18" fmla="*/ 191966 w 420137"/>
                  <a:gd name="connsiteY18" fmla="*/ 419100 h 685800"/>
                  <a:gd name="connsiteX19" fmla="*/ 230066 w 420137"/>
                  <a:gd name="connsiteY19" fmla="*/ 419100 h 685800"/>
                  <a:gd name="connsiteX20" fmla="*/ 230066 w 420137"/>
                  <a:gd name="connsiteY20" fmla="*/ 685800 h 685800"/>
                  <a:gd name="connsiteX21" fmla="*/ 306266 w 420137"/>
                  <a:gd name="connsiteY21" fmla="*/ 685800 h 685800"/>
                  <a:gd name="connsiteX22" fmla="*/ 306266 w 420137"/>
                  <a:gd name="connsiteY22" fmla="*/ 419100 h 685800"/>
                  <a:gd name="connsiteX23" fmla="*/ 357701 w 420137"/>
                  <a:gd name="connsiteY23" fmla="*/ 419100 h 685800"/>
                  <a:gd name="connsiteX24" fmla="*/ 287216 w 420137"/>
                  <a:gd name="connsiteY24" fmla="*/ 182880 h 685800"/>
                  <a:gd name="connsiteX25" fmla="*/ 287216 w 420137"/>
                  <a:gd name="connsiteY25" fmla="*/ 116205 h 685800"/>
                  <a:gd name="connsiteX26" fmla="*/ 346271 w 420137"/>
                  <a:gd name="connsiteY26" fmla="*/ 316230 h 685800"/>
                  <a:gd name="connsiteX27" fmla="*/ 382466 w 420137"/>
                  <a:gd name="connsiteY27" fmla="*/ 342900 h 685800"/>
                  <a:gd name="connsiteX28" fmla="*/ 393896 w 420137"/>
                  <a:gd name="connsiteY28" fmla="*/ 340995 h 685800"/>
                  <a:gd name="connsiteX29" fmla="*/ 418661 w 420137"/>
                  <a:gd name="connsiteY29" fmla="*/ 29337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20137" h="685800">
                    <a:moveTo>
                      <a:pt x="418661" y="293370"/>
                    </a:moveTo>
                    <a:lnTo>
                      <a:pt x="350081" y="57150"/>
                    </a:lnTo>
                    <a:cubicBezTo>
                      <a:pt x="348176" y="47625"/>
                      <a:pt x="342461" y="40005"/>
                      <a:pt x="334841" y="36195"/>
                    </a:cubicBezTo>
                    <a:cubicBezTo>
                      <a:pt x="311981" y="20955"/>
                      <a:pt x="285311" y="11430"/>
                      <a:pt x="254831" y="3810"/>
                    </a:cubicBezTo>
                    <a:cubicBezTo>
                      <a:pt x="239591" y="1905"/>
                      <a:pt x="226256" y="0"/>
                      <a:pt x="211016" y="0"/>
                    </a:cubicBezTo>
                    <a:cubicBezTo>
                      <a:pt x="195776" y="0"/>
                      <a:pt x="182441" y="1905"/>
                      <a:pt x="167201" y="3810"/>
                    </a:cubicBezTo>
                    <a:cubicBezTo>
                      <a:pt x="136721" y="9525"/>
                      <a:pt x="110051" y="20955"/>
                      <a:pt x="87191" y="36195"/>
                    </a:cubicBezTo>
                    <a:cubicBezTo>
                      <a:pt x="79571" y="41910"/>
                      <a:pt x="73856" y="47625"/>
                      <a:pt x="71951" y="57150"/>
                    </a:cubicBezTo>
                    <a:lnTo>
                      <a:pt x="1466" y="293370"/>
                    </a:lnTo>
                    <a:cubicBezTo>
                      <a:pt x="-4249" y="314325"/>
                      <a:pt x="7181" y="335280"/>
                      <a:pt x="28136" y="340995"/>
                    </a:cubicBezTo>
                    <a:cubicBezTo>
                      <a:pt x="31946" y="342900"/>
                      <a:pt x="35756" y="342900"/>
                      <a:pt x="39566" y="342900"/>
                    </a:cubicBezTo>
                    <a:cubicBezTo>
                      <a:pt x="56711" y="342900"/>
                      <a:pt x="71951" y="331470"/>
                      <a:pt x="75761" y="316230"/>
                    </a:cubicBezTo>
                    <a:lnTo>
                      <a:pt x="134816" y="116205"/>
                    </a:lnTo>
                    <a:lnTo>
                      <a:pt x="134816" y="182880"/>
                    </a:lnTo>
                    <a:lnTo>
                      <a:pt x="64331" y="419100"/>
                    </a:lnTo>
                    <a:lnTo>
                      <a:pt x="115766" y="419100"/>
                    </a:lnTo>
                    <a:lnTo>
                      <a:pt x="115766" y="685800"/>
                    </a:lnTo>
                    <a:lnTo>
                      <a:pt x="191966" y="685800"/>
                    </a:lnTo>
                    <a:lnTo>
                      <a:pt x="191966" y="419100"/>
                    </a:lnTo>
                    <a:lnTo>
                      <a:pt x="230066" y="419100"/>
                    </a:lnTo>
                    <a:lnTo>
                      <a:pt x="230066" y="685800"/>
                    </a:lnTo>
                    <a:lnTo>
                      <a:pt x="306266" y="685800"/>
                    </a:lnTo>
                    <a:lnTo>
                      <a:pt x="306266" y="419100"/>
                    </a:lnTo>
                    <a:lnTo>
                      <a:pt x="357701" y="419100"/>
                    </a:lnTo>
                    <a:lnTo>
                      <a:pt x="287216" y="182880"/>
                    </a:lnTo>
                    <a:lnTo>
                      <a:pt x="287216" y="116205"/>
                    </a:lnTo>
                    <a:lnTo>
                      <a:pt x="346271" y="316230"/>
                    </a:lnTo>
                    <a:cubicBezTo>
                      <a:pt x="351986" y="333375"/>
                      <a:pt x="367226" y="342900"/>
                      <a:pt x="382466" y="342900"/>
                    </a:cubicBezTo>
                    <a:cubicBezTo>
                      <a:pt x="386276" y="342900"/>
                      <a:pt x="390086" y="342900"/>
                      <a:pt x="393896" y="340995"/>
                    </a:cubicBezTo>
                    <a:cubicBezTo>
                      <a:pt x="412946" y="335280"/>
                      <a:pt x="424376" y="314325"/>
                      <a:pt x="418661" y="2933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68" name="Graphic 17" descr="Man">
              <a:extLst>
                <a:ext uri="{FF2B5EF4-FFF2-40B4-BE49-F238E27FC236}">
                  <a16:creationId xmlns:a16="http://schemas.microsoft.com/office/drawing/2014/main" id="{9FB0A748-B61C-3DA0-BC0F-20ED491F11B4}"/>
                </a:ext>
              </a:extLst>
            </p:cNvPr>
            <p:cNvGrpSpPr/>
            <p:nvPr/>
          </p:nvGrpSpPr>
          <p:grpSpPr>
            <a:xfrm>
              <a:off x="3403557" y="4282447"/>
              <a:ext cx="419100" cy="857250"/>
              <a:chOff x="3403557" y="4282447"/>
              <a:chExt cx="419100" cy="857250"/>
            </a:xfrm>
            <a:solidFill>
              <a:srgbClr val="000000"/>
            </a:solidFill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7AA259B-102C-47F3-FBDC-DE0B04B58308}"/>
                  </a:ext>
                </a:extLst>
              </p:cNvPr>
              <p:cNvSpPr/>
              <p:nvPr/>
            </p:nvSpPr>
            <p:spPr>
              <a:xfrm>
                <a:off x="3536907" y="4282447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8FACCE9B-79C3-7765-F718-F7C23B9F4EFB}"/>
                  </a:ext>
                </a:extLst>
              </p:cNvPr>
              <p:cNvSpPr/>
              <p:nvPr/>
            </p:nvSpPr>
            <p:spPr>
              <a:xfrm>
                <a:off x="3403557" y="4453897"/>
                <a:ext cx="419100" cy="685800"/>
              </a:xfrm>
              <a:custGeom>
                <a:avLst/>
                <a:gdLst>
                  <a:gd name="connsiteX0" fmla="*/ 417195 w 419100"/>
                  <a:gd name="connsiteY0" fmla="*/ 297180 h 685800"/>
                  <a:gd name="connsiteX1" fmla="*/ 363855 w 419100"/>
                  <a:gd name="connsiteY1" fmla="*/ 70485 h 685800"/>
                  <a:gd name="connsiteX2" fmla="*/ 352425 w 419100"/>
                  <a:gd name="connsiteY2" fmla="*/ 49530 h 685800"/>
                  <a:gd name="connsiteX3" fmla="*/ 272415 w 419100"/>
                  <a:gd name="connsiteY3" fmla="*/ 7620 h 685800"/>
                  <a:gd name="connsiteX4" fmla="*/ 209550 w 419100"/>
                  <a:gd name="connsiteY4" fmla="*/ 0 h 685800"/>
                  <a:gd name="connsiteX5" fmla="*/ 146685 w 419100"/>
                  <a:gd name="connsiteY5" fmla="*/ 9525 h 685800"/>
                  <a:gd name="connsiteX6" fmla="*/ 66675 w 419100"/>
                  <a:gd name="connsiteY6" fmla="*/ 51435 h 685800"/>
                  <a:gd name="connsiteX7" fmla="*/ 55245 w 419100"/>
                  <a:gd name="connsiteY7" fmla="*/ 72390 h 685800"/>
                  <a:gd name="connsiteX8" fmla="*/ 1905 w 419100"/>
                  <a:gd name="connsiteY8" fmla="*/ 299085 h 685800"/>
                  <a:gd name="connsiteX9" fmla="*/ 0 w 419100"/>
                  <a:gd name="connsiteY9" fmla="*/ 308610 h 685800"/>
                  <a:gd name="connsiteX10" fmla="*/ 38100 w 419100"/>
                  <a:gd name="connsiteY10" fmla="*/ 346710 h 685800"/>
                  <a:gd name="connsiteX11" fmla="*/ 74295 w 419100"/>
                  <a:gd name="connsiteY11" fmla="*/ 318135 h 685800"/>
                  <a:gd name="connsiteX12" fmla="*/ 114300 w 419100"/>
                  <a:gd name="connsiteY12" fmla="*/ 152400 h 685800"/>
                  <a:gd name="connsiteX13" fmla="*/ 114300 w 419100"/>
                  <a:gd name="connsiteY13" fmla="*/ 685800 h 685800"/>
                  <a:gd name="connsiteX14" fmla="*/ 190500 w 419100"/>
                  <a:gd name="connsiteY14" fmla="*/ 685800 h 685800"/>
                  <a:gd name="connsiteX15" fmla="*/ 190500 w 419100"/>
                  <a:gd name="connsiteY15" fmla="*/ 342900 h 685800"/>
                  <a:gd name="connsiteX16" fmla="*/ 228600 w 419100"/>
                  <a:gd name="connsiteY16" fmla="*/ 342900 h 685800"/>
                  <a:gd name="connsiteX17" fmla="*/ 228600 w 419100"/>
                  <a:gd name="connsiteY17" fmla="*/ 685800 h 685800"/>
                  <a:gd name="connsiteX18" fmla="*/ 304800 w 419100"/>
                  <a:gd name="connsiteY18" fmla="*/ 685800 h 685800"/>
                  <a:gd name="connsiteX19" fmla="*/ 304800 w 419100"/>
                  <a:gd name="connsiteY19" fmla="*/ 150495 h 685800"/>
                  <a:gd name="connsiteX20" fmla="*/ 344805 w 419100"/>
                  <a:gd name="connsiteY20" fmla="*/ 316230 h 685800"/>
                  <a:gd name="connsiteX21" fmla="*/ 381000 w 419100"/>
                  <a:gd name="connsiteY21" fmla="*/ 344805 h 685800"/>
                  <a:gd name="connsiteX22" fmla="*/ 419100 w 419100"/>
                  <a:gd name="connsiteY22" fmla="*/ 306705 h 685800"/>
                  <a:gd name="connsiteX23" fmla="*/ 417195 w 419100"/>
                  <a:gd name="connsiteY23" fmla="*/ 29718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19100" h="685800">
                    <a:moveTo>
                      <a:pt x="417195" y="297180"/>
                    </a:moveTo>
                    <a:lnTo>
                      <a:pt x="363855" y="70485"/>
                    </a:lnTo>
                    <a:cubicBezTo>
                      <a:pt x="361950" y="62865"/>
                      <a:pt x="358140" y="55245"/>
                      <a:pt x="352425" y="49530"/>
                    </a:cubicBezTo>
                    <a:cubicBezTo>
                      <a:pt x="329565" y="30480"/>
                      <a:pt x="302895" y="17145"/>
                      <a:pt x="272415" y="7620"/>
                    </a:cubicBezTo>
                    <a:cubicBezTo>
                      <a:pt x="251460" y="3810"/>
                      <a:pt x="230505" y="0"/>
                      <a:pt x="209550" y="0"/>
                    </a:cubicBezTo>
                    <a:cubicBezTo>
                      <a:pt x="188595" y="0"/>
                      <a:pt x="167640" y="3810"/>
                      <a:pt x="146685" y="9525"/>
                    </a:cubicBezTo>
                    <a:cubicBezTo>
                      <a:pt x="116205" y="17145"/>
                      <a:pt x="89535" y="32385"/>
                      <a:pt x="66675" y="51435"/>
                    </a:cubicBezTo>
                    <a:cubicBezTo>
                      <a:pt x="60960" y="57150"/>
                      <a:pt x="57150" y="64770"/>
                      <a:pt x="55245" y="72390"/>
                    </a:cubicBezTo>
                    <a:lnTo>
                      <a:pt x="1905" y="299085"/>
                    </a:lnTo>
                    <a:cubicBezTo>
                      <a:pt x="1905" y="300990"/>
                      <a:pt x="0" y="304800"/>
                      <a:pt x="0" y="308610"/>
                    </a:cubicBezTo>
                    <a:cubicBezTo>
                      <a:pt x="0" y="329565"/>
                      <a:pt x="17145" y="346710"/>
                      <a:pt x="38100" y="346710"/>
                    </a:cubicBezTo>
                    <a:cubicBezTo>
                      <a:pt x="55245" y="346710"/>
                      <a:pt x="70485" y="333375"/>
                      <a:pt x="74295" y="318135"/>
                    </a:cubicBezTo>
                    <a:lnTo>
                      <a:pt x="114300" y="152400"/>
                    </a:lnTo>
                    <a:lnTo>
                      <a:pt x="114300" y="685800"/>
                    </a:lnTo>
                    <a:lnTo>
                      <a:pt x="190500" y="685800"/>
                    </a:lnTo>
                    <a:lnTo>
                      <a:pt x="190500" y="342900"/>
                    </a:lnTo>
                    <a:lnTo>
                      <a:pt x="228600" y="342900"/>
                    </a:lnTo>
                    <a:lnTo>
                      <a:pt x="228600" y="685800"/>
                    </a:lnTo>
                    <a:lnTo>
                      <a:pt x="304800" y="685800"/>
                    </a:lnTo>
                    <a:lnTo>
                      <a:pt x="304800" y="150495"/>
                    </a:lnTo>
                    <a:lnTo>
                      <a:pt x="344805" y="316230"/>
                    </a:lnTo>
                    <a:cubicBezTo>
                      <a:pt x="348615" y="331470"/>
                      <a:pt x="363855" y="344805"/>
                      <a:pt x="381000" y="344805"/>
                    </a:cubicBezTo>
                    <a:cubicBezTo>
                      <a:pt x="401955" y="344805"/>
                      <a:pt x="419100" y="327660"/>
                      <a:pt x="419100" y="306705"/>
                    </a:cubicBezTo>
                    <a:cubicBezTo>
                      <a:pt x="419100" y="302895"/>
                      <a:pt x="417195" y="299085"/>
                      <a:pt x="417195" y="29718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</p:grpSp>
      <p:grpSp>
        <p:nvGrpSpPr>
          <p:cNvPr id="71" name="Graphic 18" descr="Woman">
            <a:extLst>
              <a:ext uri="{FF2B5EF4-FFF2-40B4-BE49-F238E27FC236}">
                <a16:creationId xmlns:a16="http://schemas.microsoft.com/office/drawing/2014/main" id="{A4A13C5A-CCF7-FA43-FD6E-699BC3592DEC}"/>
              </a:ext>
            </a:extLst>
          </p:cNvPr>
          <p:cNvGrpSpPr/>
          <p:nvPr/>
        </p:nvGrpSpPr>
        <p:grpSpPr>
          <a:xfrm>
            <a:off x="3957490" y="4282981"/>
            <a:ext cx="420137" cy="857250"/>
            <a:chOff x="3957490" y="4282981"/>
            <a:chExt cx="420137" cy="857250"/>
          </a:xfrm>
          <a:solidFill>
            <a:srgbClr val="000000"/>
          </a:solidFill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C8A525D-92A9-EF70-0A11-013794E78E35}"/>
                </a:ext>
              </a:extLst>
            </p:cNvPr>
            <p:cNvSpPr/>
            <p:nvPr/>
          </p:nvSpPr>
          <p:spPr>
            <a:xfrm>
              <a:off x="4092306" y="4282981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0ED255-C41E-03F2-A36F-97DAE719B305}"/>
                </a:ext>
              </a:extLst>
            </p:cNvPr>
            <p:cNvSpPr/>
            <p:nvPr/>
          </p:nvSpPr>
          <p:spPr>
            <a:xfrm>
              <a:off x="3957490" y="4454431"/>
              <a:ext cx="420137" cy="685800"/>
            </a:xfrm>
            <a:custGeom>
              <a:avLst/>
              <a:gdLst>
                <a:gd name="connsiteX0" fmla="*/ 418661 w 420137"/>
                <a:gd name="connsiteY0" fmla="*/ 293370 h 685800"/>
                <a:gd name="connsiteX1" fmla="*/ 350081 w 420137"/>
                <a:gd name="connsiteY1" fmla="*/ 57150 h 685800"/>
                <a:gd name="connsiteX2" fmla="*/ 334841 w 420137"/>
                <a:gd name="connsiteY2" fmla="*/ 36195 h 685800"/>
                <a:gd name="connsiteX3" fmla="*/ 254831 w 420137"/>
                <a:gd name="connsiteY3" fmla="*/ 3810 h 685800"/>
                <a:gd name="connsiteX4" fmla="*/ 211016 w 420137"/>
                <a:gd name="connsiteY4" fmla="*/ 0 h 685800"/>
                <a:gd name="connsiteX5" fmla="*/ 167201 w 420137"/>
                <a:gd name="connsiteY5" fmla="*/ 3810 h 685800"/>
                <a:gd name="connsiteX6" fmla="*/ 87191 w 420137"/>
                <a:gd name="connsiteY6" fmla="*/ 36195 h 685800"/>
                <a:gd name="connsiteX7" fmla="*/ 71951 w 420137"/>
                <a:gd name="connsiteY7" fmla="*/ 57150 h 685800"/>
                <a:gd name="connsiteX8" fmla="*/ 1466 w 420137"/>
                <a:gd name="connsiteY8" fmla="*/ 293370 h 685800"/>
                <a:gd name="connsiteX9" fmla="*/ 28136 w 420137"/>
                <a:gd name="connsiteY9" fmla="*/ 340995 h 685800"/>
                <a:gd name="connsiteX10" fmla="*/ 39566 w 420137"/>
                <a:gd name="connsiteY10" fmla="*/ 342900 h 685800"/>
                <a:gd name="connsiteX11" fmla="*/ 75761 w 420137"/>
                <a:gd name="connsiteY11" fmla="*/ 316230 h 685800"/>
                <a:gd name="connsiteX12" fmla="*/ 134816 w 420137"/>
                <a:gd name="connsiteY12" fmla="*/ 116205 h 685800"/>
                <a:gd name="connsiteX13" fmla="*/ 134816 w 420137"/>
                <a:gd name="connsiteY13" fmla="*/ 182880 h 685800"/>
                <a:gd name="connsiteX14" fmla="*/ 64331 w 420137"/>
                <a:gd name="connsiteY14" fmla="*/ 419100 h 685800"/>
                <a:gd name="connsiteX15" fmla="*/ 115766 w 420137"/>
                <a:gd name="connsiteY15" fmla="*/ 419100 h 685800"/>
                <a:gd name="connsiteX16" fmla="*/ 115766 w 420137"/>
                <a:gd name="connsiteY16" fmla="*/ 685800 h 685800"/>
                <a:gd name="connsiteX17" fmla="*/ 191966 w 420137"/>
                <a:gd name="connsiteY17" fmla="*/ 685800 h 685800"/>
                <a:gd name="connsiteX18" fmla="*/ 191966 w 420137"/>
                <a:gd name="connsiteY18" fmla="*/ 419100 h 685800"/>
                <a:gd name="connsiteX19" fmla="*/ 230066 w 420137"/>
                <a:gd name="connsiteY19" fmla="*/ 419100 h 685800"/>
                <a:gd name="connsiteX20" fmla="*/ 230066 w 420137"/>
                <a:gd name="connsiteY20" fmla="*/ 685800 h 685800"/>
                <a:gd name="connsiteX21" fmla="*/ 306266 w 420137"/>
                <a:gd name="connsiteY21" fmla="*/ 685800 h 685800"/>
                <a:gd name="connsiteX22" fmla="*/ 306266 w 420137"/>
                <a:gd name="connsiteY22" fmla="*/ 419100 h 685800"/>
                <a:gd name="connsiteX23" fmla="*/ 357701 w 420137"/>
                <a:gd name="connsiteY23" fmla="*/ 419100 h 685800"/>
                <a:gd name="connsiteX24" fmla="*/ 287216 w 420137"/>
                <a:gd name="connsiteY24" fmla="*/ 182880 h 685800"/>
                <a:gd name="connsiteX25" fmla="*/ 287216 w 420137"/>
                <a:gd name="connsiteY25" fmla="*/ 116205 h 685800"/>
                <a:gd name="connsiteX26" fmla="*/ 346271 w 420137"/>
                <a:gd name="connsiteY26" fmla="*/ 316230 h 685800"/>
                <a:gd name="connsiteX27" fmla="*/ 382466 w 420137"/>
                <a:gd name="connsiteY27" fmla="*/ 342900 h 685800"/>
                <a:gd name="connsiteX28" fmla="*/ 393896 w 420137"/>
                <a:gd name="connsiteY28" fmla="*/ 340995 h 685800"/>
                <a:gd name="connsiteX29" fmla="*/ 418661 w 420137"/>
                <a:gd name="connsiteY29" fmla="*/ 29337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137" h="685800">
                  <a:moveTo>
                    <a:pt x="418661" y="293370"/>
                  </a:moveTo>
                  <a:lnTo>
                    <a:pt x="350081" y="57150"/>
                  </a:lnTo>
                  <a:cubicBezTo>
                    <a:pt x="348176" y="47625"/>
                    <a:pt x="342461" y="40005"/>
                    <a:pt x="334841" y="36195"/>
                  </a:cubicBezTo>
                  <a:cubicBezTo>
                    <a:pt x="311981" y="20955"/>
                    <a:pt x="285311" y="11430"/>
                    <a:pt x="254831" y="3810"/>
                  </a:cubicBezTo>
                  <a:cubicBezTo>
                    <a:pt x="239591" y="1905"/>
                    <a:pt x="226256" y="0"/>
                    <a:pt x="211016" y="0"/>
                  </a:cubicBezTo>
                  <a:cubicBezTo>
                    <a:pt x="195776" y="0"/>
                    <a:pt x="182441" y="1905"/>
                    <a:pt x="167201" y="3810"/>
                  </a:cubicBezTo>
                  <a:cubicBezTo>
                    <a:pt x="136721" y="9525"/>
                    <a:pt x="110051" y="20955"/>
                    <a:pt x="87191" y="36195"/>
                  </a:cubicBezTo>
                  <a:cubicBezTo>
                    <a:pt x="79571" y="41910"/>
                    <a:pt x="73856" y="47625"/>
                    <a:pt x="71951" y="57150"/>
                  </a:cubicBezTo>
                  <a:lnTo>
                    <a:pt x="1466" y="293370"/>
                  </a:lnTo>
                  <a:cubicBezTo>
                    <a:pt x="-4249" y="314325"/>
                    <a:pt x="7181" y="335280"/>
                    <a:pt x="28136" y="340995"/>
                  </a:cubicBezTo>
                  <a:cubicBezTo>
                    <a:pt x="31946" y="342900"/>
                    <a:pt x="35756" y="342900"/>
                    <a:pt x="39566" y="342900"/>
                  </a:cubicBezTo>
                  <a:cubicBezTo>
                    <a:pt x="56711" y="342900"/>
                    <a:pt x="71951" y="331470"/>
                    <a:pt x="75761" y="316230"/>
                  </a:cubicBezTo>
                  <a:lnTo>
                    <a:pt x="134816" y="116205"/>
                  </a:lnTo>
                  <a:lnTo>
                    <a:pt x="134816" y="182880"/>
                  </a:lnTo>
                  <a:lnTo>
                    <a:pt x="64331" y="419100"/>
                  </a:lnTo>
                  <a:lnTo>
                    <a:pt x="115766" y="419100"/>
                  </a:lnTo>
                  <a:lnTo>
                    <a:pt x="115766" y="685800"/>
                  </a:lnTo>
                  <a:lnTo>
                    <a:pt x="191966" y="685800"/>
                  </a:lnTo>
                  <a:lnTo>
                    <a:pt x="191966" y="419100"/>
                  </a:lnTo>
                  <a:lnTo>
                    <a:pt x="230066" y="419100"/>
                  </a:lnTo>
                  <a:lnTo>
                    <a:pt x="230066" y="685800"/>
                  </a:lnTo>
                  <a:lnTo>
                    <a:pt x="306266" y="685800"/>
                  </a:lnTo>
                  <a:lnTo>
                    <a:pt x="306266" y="419100"/>
                  </a:lnTo>
                  <a:lnTo>
                    <a:pt x="357701" y="419100"/>
                  </a:lnTo>
                  <a:lnTo>
                    <a:pt x="287216" y="182880"/>
                  </a:lnTo>
                  <a:lnTo>
                    <a:pt x="287216" y="116205"/>
                  </a:lnTo>
                  <a:lnTo>
                    <a:pt x="346271" y="316230"/>
                  </a:lnTo>
                  <a:cubicBezTo>
                    <a:pt x="351986" y="333375"/>
                    <a:pt x="367226" y="342900"/>
                    <a:pt x="382466" y="342900"/>
                  </a:cubicBezTo>
                  <a:cubicBezTo>
                    <a:pt x="386276" y="342900"/>
                    <a:pt x="390086" y="342900"/>
                    <a:pt x="393896" y="340995"/>
                  </a:cubicBezTo>
                  <a:cubicBezTo>
                    <a:pt x="412946" y="335280"/>
                    <a:pt x="424376" y="314325"/>
                    <a:pt x="418661" y="2933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74" name="Graphic 19" descr="Man">
            <a:extLst>
              <a:ext uri="{FF2B5EF4-FFF2-40B4-BE49-F238E27FC236}">
                <a16:creationId xmlns:a16="http://schemas.microsoft.com/office/drawing/2014/main" id="{189B25A6-1EB0-68E2-9E0D-4E0CC4C991FD}"/>
              </a:ext>
            </a:extLst>
          </p:cNvPr>
          <p:cNvGrpSpPr/>
          <p:nvPr/>
        </p:nvGrpSpPr>
        <p:grpSpPr>
          <a:xfrm>
            <a:off x="3403557" y="3249086"/>
            <a:ext cx="419100" cy="857250"/>
            <a:chOff x="3403557" y="3249086"/>
            <a:chExt cx="419100" cy="857250"/>
          </a:xfrm>
          <a:solidFill>
            <a:srgbClr val="000000"/>
          </a:solidFill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0083340-5A00-D481-13F1-1918162F6CC3}"/>
                </a:ext>
              </a:extLst>
            </p:cNvPr>
            <p:cNvSpPr/>
            <p:nvPr/>
          </p:nvSpPr>
          <p:spPr>
            <a:xfrm>
              <a:off x="3536907" y="3249086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131DF9B-E8FE-4C75-C08B-7B99407B6C7C}"/>
                </a:ext>
              </a:extLst>
            </p:cNvPr>
            <p:cNvSpPr/>
            <p:nvPr/>
          </p:nvSpPr>
          <p:spPr>
            <a:xfrm>
              <a:off x="3403557" y="3420536"/>
              <a:ext cx="419100" cy="685800"/>
            </a:xfrm>
            <a:custGeom>
              <a:avLst/>
              <a:gdLst>
                <a:gd name="connsiteX0" fmla="*/ 417195 w 419100"/>
                <a:gd name="connsiteY0" fmla="*/ 297180 h 685800"/>
                <a:gd name="connsiteX1" fmla="*/ 363855 w 419100"/>
                <a:gd name="connsiteY1" fmla="*/ 70485 h 685800"/>
                <a:gd name="connsiteX2" fmla="*/ 352425 w 419100"/>
                <a:gd name="connsiteY2" fmla="*/ 49530 h 685800"/>
                <a:gd name="connsiteX3" fmla="*/ 272415 w 419100"/>
                <a:gd name="connsiteY3" fmla="*/ 7620 h 685800"/>
                <a:gd name="connsiteX4" fmla="*/ 209550 w 419100"/>
                <a:gd name="connsiteY4" fmla="*/ 0 h 685800"/>
                <a:gd name="connsiteX5" fmla="*/ 146685 w 419100"/>
                <a:gd name="connsiteY5" fmla="*/ 9525 h 685800"/>
                <a:gd name="connsiteX6" fmla="*/ 66675 w 419100"/>
                <a:gd name="connsiteY6" fmla="*/ 51435 h 685800"/>
                <a:gd name="connsiteX7" fmla="*/ 55245 w 419100"/>
                <a:gd name="connsiteY7" fmla="*/ 72390 h 685800"/>
                <a:gd name="connsiteX8" fmla="*/ 1905 w 419100"/>
                <a:gd name="connsiteY8" fmla="*/ 299085 h 685800"/>
                <a:gd name="connsiteX9" fmla="*/ 0 w 419100"/>
                <a:gd name="connsiteY9" fmla="*/ 308610 h 685800"/>
                <a:gd name="connsiteX10" fmla="*/ 38100 w 419100"/>
                <a:gd name="connsiteY10" fmla="*/ 346710 h 685800"/>
                <a:gd name="connsiteX11" fmla="*/ 74295 w 419100"/>
                <a:gd name="connsiteY11" fmla="*/ 318135 h 685800"/>
                <a:gd name="connsiteX12" fmla="*/ 114300 w 419100"/>
                <a:gd name="connsiteY12" fmla="*/ 152400 h 685800"/>
                <a:gd name="connsiteX13" fmla="*/ 114300 w 419100"/>
                <a:gd name="connsiteY13" fmla="*/ 685800 h 685800"/>
                <a:gd name="connsiteX14" fmla="*/ 190500 w 419100"/>
                <a:gd name="connsiteY14" fmla="*/ 685800 h 685800"/>
                <a:gd name="connsiteX15" fmla="*/ 190500 w 419100"/>
                <a:gd name="connsiteY15" fmla="*/ 342900 h 685800"/>
                <a:gd name="connsiteX16" fmla="*/ 228600 w 419100"/>
                <a:gd name="connsiteY16" fmla="*/ 342900 h 685800"/>
                <a:gd name="connsiteX17" fmla="*/ 228600 w 419100"/>
                <a:gd name="connsiteY17" fmla="*/ 685800 h 685800"/>
                <a:gd name="connsiteX18" fmla="*/ 304800 w 419100"/>
                <a:gd name="connsiteY18" fmla="*/ 685800 h 685800"/>
                <a:gd name="connsiteX19" fmla="*/ 304800 w 419100"/>
                <a:gd name="connsiteY19" fmla="*/ 150495 h 685800"/>
                <a:gd name="connsiteX20" fmla="*/ 344805 w 419100"/>
                <a:gd name="connsiteY20" fmla="*/ 316230 h 685800"/>
                <a:gd name="connsiteX21" fmla="*/ 381000 w 419100"/>
                <a:gd name="connsiteY21" fmla="*/ 344805 h 685800"/>
                <a:gd name="connsiteX22" fmla="*/ 419100 w 419100"/>
                <a:gd name="connsiteY22" fmla="*/ 306705 h 685800"/>
                <a:gd name="connsiteX23" fmla="*/ 417195 w 419100"/>
                <a:gd name="connsiteY23" fmla="*/ 29718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19100" h="685800">
                  <a:moveTo>
                    <a:pt x="417195" y="297180"/>
                  </a:moveTo>
                  <a:lnTo>
                    <a:pt x="363855" y="70485"/>
                  </a:lnTo>
                  <a:cubicBezTo>
                    <a:pt x="361950" y="62865"/>
                    <a:pt x="358140" y="55245"/>
                    <a:pt x="352425" y="49530"/>
                  </a:cubicBezTo>
                  <a:cubicBezTo>
                    <a:pt x="329565" y="30480"/>
                    <a:pt x="302895" y="17145"/>
                    <a:pt x="272415" y="7620"/>
                  </a:cubicBezTo>
                  <a:cubicBezTo>
                    <a:pt x="251460" y="3810"/>
                    <a:pt x="230505" y="0"/>
                    <a:pt x="209550" y="0"/>
                  </a:cubicBezTo>
                  <a:cubicBezTo>
                    <a:pt x="188595" y="0"/>
                    <a:pt x="167640" y="3810"/>
                    <a:pt x="146685" y="9525"/>
                  </a:cubicBezTo>
                  <a:cubicBezTo>
                    <a:pt x="116205" y="17145"/>
                    <a:pt x="89535" y="32385"/>
                    <a:pt x="66675" y="51435"/>
                  </a:cubicBezTo>
                  <a:cubicBezTo>
                    <a:pt x="60960" y="57150"/>
                    <a:pt x="57150" y="64770"/>
                    <a:pt x="55245" y="72390"/>
                  </a:cubicBezTo>
                  <a:lnTo>
                    <a:pt x="1905" y="299085"/>
                  </a:lnTo>
                  <a:cubicBezTo>
                    <a:pt x="1905" y="300990"/>
                    <a:pt x="0" y="304800"/>
                    <a:pt x="0" y="308610"/>
                  </a:cubicBezTo>
                  <a:cubicBezTo>
                    <a:pt x="0" y="329565"/>
                    <a:pt x="17145" y="346710"/>
                    <a:pt x="38100" y="346710"/>
                  </a:cubicBezTo>
                  <a:cubicBezTo>
                    <a:pt x="55245" y="346710"/>
                    <a:pt x="70485" y="333375"/>
                    <a:pt x="74295" y="318135"/>
                  </a:cubicBezTo>
                  <a:lnTo>
                    <a:pt x="114300" y="152400"/>
                  </a:lnTo>
                  <a:lnTo>
                    <a:pt x="114300" y="685800"/>
                  </a:lnTo>
                  <a:lnTo>
                    <a:pt x="190500" y="685800"/>
                  </a:lnTo>
                  <a:lnTo>
                    <a:pt x="190500" y="342900"/>
                  </a:lnTo>
                  <a:lnTo>
                    <a:pt x="228600" y="342900"/>
                  </a:lnTo>
                  <a:lnTo>
                    <a:pt x="228600" y="685800"/>
                  </a:lnTo>
                  <a:lnTo>
                    <a:pt x="304800" y="685800"/>
                  </a:lnTo>
                  <a:lnTo>
                    <a:pt x="304800" y="150495"/>
                  </a:lnTo>
                  <a:lnTo>
                    <a:pt x="344805" y="316230"/>
                  </a:lnTo>
                  <a:cubicBezTo>
                    <a:pt x="348615" y="331470"/>
                    <a:pt x="363855" y="344805"/>
                    <a:pt x="381000" y="344805"/>
                  </a:cubicBezTo>
                  <a:cubicBezTo>
                    <a:pt x="401955" y="344805"/>
                    <a:pt x="419100" y="327660"/>
                    <a:pt x="419100" y="306705"/>
                  </a:cubicBezTo>
                  <a:cubicBezTo>
                    <a:pt x="419100" y="302895"/>
                    <a:pt x="417195" y="299085"/>
                    <a:pt x="417195" y="29718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77" name="Graphic 20" descr="Woman">
            <a:extLst>
              <a:ext uri="{FF2B5EF4-FFF2-40B4-BE49-F238E27FC236}">
                <a16:creationId xmlns:a16="http://schemas.microsoft.com/office/drawing/2014/main" id="{28C89262-AAA1-4CAA-CDC2-01EEE4C50A78}"/>
              </a:ext>
            </a:extLst>
          </p:cNvPr>
          <p:cNvGrpSpPr/>
          <p:nvPr/>
        </p:nvGrpSpPr>
        <p:grpSpPr>
          <a:xfrm>
            <a:off x="3957490" y="3249620"/>
            <a:ext cx="420137" cy="857250"/>
            <a:chOff x="3957490" y="3249620"/>
            <a:chExt cx="420137" cy="857250"/>
          </a:xfrm>
          <a:solidFill>
            <a:srgbClr val="000000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ADF4CF4-E5CE-3D99-4D18-4A4C32163008}"/>
                </a:ext>
              </a:extLst>
            </p:cNvPr>
            <p:cNvSpPr/>
            <p:nvPr/>
          </p:nvSpPr>
          <p:spPr>
            <a:xfrm>
              <a:off x="4092306" y="3249620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56DE8E7-B80B-B183-40E6-99FCD869E341}"/>
                </a:ext>
              </a:extLst>
            </p:cNvPr>
            <p:cNvSpPr/>
            <p:nvPr/>
          </p:nvSpPr>
          <p:spPr>
            <a:xfrm>
              <a:off x="3957490" y="3421070"/>
              <a:ext cx="420137" cy="685800"/>
            </a:xfrm>
            <a:custGeom>
              <a:avLst/>
              <a:gdLst>
                <a:gd name="connsiteX0" fmla="*/ 418661 w 420137"/>
                <a:gd name="connsiteY0" fmla="*/ 293370 h 685800"/>
                <a:gd name="connsiteX1" fmla="*/ 350081 w 420137"/>
                <a:gd name="connsiteY1" fmla="*/ 57150 h 685800"/>
                <a:gd name="connsiteX2" fmla="*/ 334841 w 420137"/>
                <a:gd name="connsiteY2" fmla="*/ 36195 h 685800"/>
                <a:gd name="connsiteX3" fmla="*/ 254831 w 420137"/>
                <a:gd name="connsiteY3" fmla="*/ 3810 h 685800"/>
                <a:gd name="connsiteX4" fmla="*/ 211016 w 420137"/>
                <a:gd name="connsiteY4" fmla="*/ 0 h 685800"/>
                <a:gd name="connsiteX5" fmla="*/ 167201 w 420137"/>
                <a:gd name="connsiteY5" fmla="*/ 3810 h 685800"/>
                <a:gd name="connsiteX6" fmla="*/ 87191 w 420137"/>
                <a:gd name="connsiteY6" fmla="*/ 36195 h 685800"/>
                <a:gd name="connsiteX7" fmla="*/ 71951 w 420137"/>
                <a:gd name="connsiteY7" fmla="*/ 57150 h 685800"/>
                <a:gd name="connsiteX8" fmla="*/ 1466 w 420137"/>
                <a:gd name="connsiteY8" fmla="*/ 293370 h 685800"/>
                <a:gd name="connsiteX9" fmla="*/ 28136 w 420137"/>
                <a:gd name="connsiteY9" fmla="*/ 340995 h 685800"/>
                <a:gd name="connsiteX10" fmla="*/ 39566 w 420137"/>
                <a:gd name="connsiteY10" fmla="*/ 342900 h 685800"/>
                <a:gd name="connsiteX11" fmla="*/ 75761 w 420137"/>
                <a:gd name="connsiteY11" fmla="*/ 316230 h 685800"/>
                <a:gd name="connsiteX12" fmla="*/ 134816 w 420137"/>
                <a:gd name="connsiteY12" fmla="*/ 116205 h 685800"/>
                <a:gd name="connsiteX13" fmla="*/ 134816 w 420137"/>
                <a:gd name="connsiteY13" fmla="*/ 182880 h 685800"/>
                <a:gd name="connsiteX14" fmla="*/ 64331 w 420137"/>
                <a:gd name="connsiteY14" fmla="*/ 419100 h 685800"/>
                <a:gd name="connsiteX15" fmla="*/ 115766 w 420137"/>
                <a:gd name="connsiteY15" fmla="*/ 419100 h 685800"/>
                <a:gd name="connsiteX16" fmla="*/ 115766 w 420137"/>
                <a:gd name="connsiteY16" fmla="*/ 685800 h 685800"/>
                <a:gd name="connsiteX17" fmla="*/ 191966 w 420137"/>
                <a:gd name="connsiteY17" fmla="*/ 685800 h 685800"/>
                <a:gd name="connsiteX18" fmla="*/ 191966 w 420137"/>
                <a:gd name="connsiteY18" fmla="*/ 419100 h 685800"/>
                <a:gd name="connsiteX19" fmla="*/ 230066 w 420137"/>
                <a:gd name="connsiteY19" fmla="*/ 419100 h 685800"/>
                <a:gd name="connsiteX20" fmla="*/ 230066 w 420137"/>
                <a:gd name="connsiteY20" fmla="*/ 685800 h 685800"/>
                <a:gd name="connsiteX21" fmla="*/ 306266 w 420137"/>
                <a:gd name="connsiteY21" fmla="*/ 685800 h 685800"/>
                <a:gd name="connsiteX22" fmla="*/ 306266 w 420137"/>
                <a:gd name="connsiteY22" fmla="*/ 419100 h 685800"/>
                <a:gd name="connsiteX23" fmla="*/ 357701 w 420137"/>
                <a:gd name="connsiteY23" fmla="*/ 419100 h 685800"/>
                <a:gd name="connsiteX24" fmla="*/ 287216 w 420137"/>
                <a:gd name="connsiteY24" fmla="*/ 182880 h 685800"/>
                <a:gd name="connsiteX25" fmla="*/ 287216 w 420137"/>
                <a:gd name="connsiteY25" fmla="*/ 116205 h 685800"/>
                <a:gd name="connsiteX26" fmla="*/ 346271 w 420137"/>
                <a:gd name="connsiteY26" fmla="*/ 316230 h 685800"/>
                <a:gd name="connsiteX27" fmla="*/ 382466 w 420137"/>
                <a:gd name="connsiteY27" fmla="*/ 342900 h 685800"/>
                <a:gd name="connsiteX28" fmla="*/ 393896 w 420137"/>
                <a:gd name="connsiteY28" fmla="*/ 340995 h 685800"/>
                <a:gd name="connsiteX29" fmla="*/ 418661 w 420137"/>
                <a:gd name="connsiteY29" fmla="*/ 29337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137" h="685800">
                  <a:moveTo>
                    <a:pt x="418661" y="293370"/>
                  </a:moveTo>
                  <a:lnTo>
                    <a:pt x="350081" y="57150"/>
                  </a:lnTo>
                  <a:cubicBezTo>
                    <a:pt x="348176" y="47625"/>
                    <a:pt x="342461" y="40005"/>
                    <a:pt x="334841" y="36195"/>
                  </a:cubicBezTo>
                  <a:cubicBezTo>
                    <a:pt x="311981" y="20955"/>
                    <a:pt x="285311" y="11430"/>
                    <a:pt x="254831" y="3810"/>
                  </a:cubicBezTo>
                  <a:cubicBezTo>
                    <a:pt x="239591" y="1905"/>
                    <a:pt x="226256" y="0"/>
                    <a:pt x="211016" y="0"/>
                  </a:cubicBezTo>
                  <a:cubicBezTo>
                    <a:pt x="195776" y="0"/>
                    <a:pt x="182441" y="1905"/>
                    <a:pt x="167201" y="3810"/>
                  </a:cubicBezTo>
                  <a:cubicBezTo>
                    <a:pt x="136721" y="9525"/>
                    <a:pt x="110051" y="20955"/>
                    <a:pt x="87191" y="36195"/>
                  </a:cubicBezTo>
                  <a:cubicBezTo>
                    <a:pt x="79571" y="41910"/>
                    <a:pt x="73856" y="47625"/>
                    <a:pt x="71951" y="57150"/>
                  </a:cubicBezTo>
                  <a:lnTo>
                    <a:pt x="1466" y="293370"/>
                  </a:lnTo>
                  <a:cubicBezTo>
                    <a:pt x="-4249" y="314325"/>
                    <a:pt x="7181" y="335280"/>
                    <a:pt x="28136" y="340995"/>
                  </a:cubicBezTo>
                  <a:cubicBezTo>
                    <a:pt x="31946" y="342900"/>
                    <a:pt x="35756" y="342900"/>
                    <a:pt x="39566" y="342900"/>
                  </a:cubicBezTo>
                  <a:cubicBezTo>
                    <a:pt x="56711" y="342900"/>
                    <a:pt x="71951" y="331470"/>
                    <a:pt x="75761" y="316230"/>
                  </a:cubicBezTo>
                  <a:lnTo>
                    <a:pt x="134816" y="116205"/>
                  </a:lnTo>
                  <a:lnTo>
                    <a:pt x="134816" y="182880"/>
                  </a:lnTo>
                  <a:lnTo>
                    <a:pt x="64331" y="419100"/>
                  </a:lnTo>
                  <a:lnTo>
                    <a:pt x="115766" y="419100"/>
                  </a:lnTo>
                  <a:lnTo>
                    <a:pt x="115766" y="685800"/>
                  </a:lnTo>
                  <a:lnTo>
                    <a:pt x="191966" y="685800"/>
                  </a:lnTo>
                  <a:lnTo>
                    <a:pt x="191966" y="419100"/>
                  </a:lnTo>
                  <a:lnTo>
                    <a:pt x="230066" y="419100"/>
                  </a:lnTo>
                  <a:lnTo>
                    <a:pt x="230066" y="685800"/>
                  </a:lnTo>
                  <a:lnTo>
                    <a:pt x="306266" y="685800"/>
                  </a:lnTo>
                  <a:lnTo>
                    <a:pt x="306266" y="419100"/>
                  </a:lnTo>
                  <a:lnTo>
                    <a:pt x="357701" y="419100"/>
                  </a:lnTo>
                  <a:lnTo>
                    <a:pt x="287216" y="182880"/>
                  </a:lnTo>
                  <a:lnTo>
                    <a:pt x="287216" y="116205"/>
                  </a:lnTo>
                  <a:lnTo>
                    <a:pt x="346271" y="316230"/>
                  </a:lnTo>
                  <a:cubicBezTo>
                    <a:pt x="351986" y="333375"/>
                    <a:pt x="367226" y="342900"/>
                    <a:pt x="382466" y="342900"/>
                  </a:cubicBezTo>
                  <a:cubicBezTo>
                    <a:pt x="386276" y="342900"/>
                    <a:pt x="390086" y="342900"/>
                    <a:pt x="393896" y="340995"/>
                  </a:cubicBezTo>
                  <a:cubicBezTo>
                    <a:pt x="412946" y="335280"/>
                    <a:pt x="424376" y="314325"/>
                    <a:pt x="418661" y="2933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80" name="Graphic 21" descr="Man">
            <a:extLst>
              <a:ext uri="{FF2B5EF4-FFF2-40B4-BE49-F238E27FC236}">
                <a16:creationId xmlns:a16="http://schemas.microsoft.com/office/drawing/2014/main" id="{6D45868D-0874-D72B-3066-23FE4A1EA6F3}"/>
              </a:ext>
            </a:extLst>
          </p:cNvPr>
          <p:cNvGrpSpPr/>
          <p:nvPr/>
        </p:nvGrpSpPr>
        <p:grpSpPr>
          <a:xfrm>
            <a:off x="2283335" y="3190611"/>
            <a:ext cx="419100" cy="857250"/>
            <a:chOff x="2283335" y="3190611"/>
            <a:chExt cx="419100" cy="857250"/>
          </a:xfrm>
          <a:solidFill>
            <a:srgbClr val="000000"/>
          </a:solidFill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995A8D60-B109-4370-F67A-B26239F3BF31}"/>
                </a:ext>
              </a:extLst>
            </p:cNvPr>
            <p:cNvSpPr/>
            <p:nvPr/>
          </p:nvSpPr>
          <p:spPr>
            <a:xfrm>
              <a:off x="2416685" y="3190611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78510FE6-B499-4DC4-5713-3B6EB7ECF1C5}"/>
                </a:ext>
              </a:extLst>
            </p:cNvPr>
            <p:cNvSpPr/>
            <p:nvPr/>
          </p:nvSpPr>
          <p:spPr>
            <a:xfrm>
              <a:off x="2283335" y="3362061"/>
              <a:ext cx="419100" cy="685800"/>
            </a:xfrm>
            <a:custGeom>
              <a:avLst/>
              <a:gdLst>
                <a:gd name="connsiteX0" fmla="*/ 417195 w 419100"/>
                <a:gd name="connsiteY0" fmla="*/ 297180 h 685800"/>
                <a:gd name="connsiteX1" fmla="*/ 363855 w 419100"/>
                <a:gd name="connsiteY1" fmla="*/ 70485 h 685800"/>
                <a:gd name="connsiteX2" fmla="*/ 352425 w 419100"/>
                <a:gd name="connsiteY2" fmla="*/ 49530 h 685800"/>
                <a:gd name="connsiteX3" fmla="*/ 272415 w 419100"/>
                <a:gd name="connsiteY3" fmla="*/ 7620 h 685800"/>
                <a:gd name="connsiteX4" fmla="*/ 209550 w 419100"/>
                <a:gd name="connsiteY4" fmla="*/ 0 h 685800"/>
                <a:gd name="connsiteX5" fmla="*/ 146685 w 419100"/>
                <a:gd name="connsiteY5" fmla="*/ 9525 h 685800"/>
                <a:gd name="connsiteX6" fmla="*/ 66675 w 419100"/>
                <a:gd name="connsiteY6" fmla="*/ 51435 h 685800"/>
                <a:gd name="connsiteX7" fmla="*/ 55245 w 419100"/>
                <a:gd name="connsiteY7" fmla="*/ 72390 h 685800"/>
                <a:gd name="connsiteX8" fmla="*/ 1905 w 419100"/>
                <a:gd name="connsiteY8" fmla="*/ 299085 h 685800"/>
                <a:gd name="connsiteX9" fmla="*/ 0 w 419100"/>
                <a:gd name="connsiteY9" fmla="*/ 308610 h 685800"/>
                <a:gd name="connsiteX10" fmla="*/ 38100 w 419100"/>
                <a:gd name="connsiteY10" fmla="*/ 346710 h 685800"/>
                <a:gd name="connsiteX11" fmla="*/ 74295 w 419100"/>
                <a:gd name="connsiteY11" fmla="*/ 318135 h 685800"/>
                <a:gd name="connsiteX12" fmla="*/ 114300 w 419100"/>
                <a:gd name="connsiteY12" fmla="*/ 152400 h 685800"/>
                <a:gd name="connsiteX13" fmla="*/ 114300 w 419100"/>
                <a:gd name="connsiteY13" fmla="*/ 685800 h 685800"/>
                <a:gd name="connsiteX14" fmla="*/ 190500 w 419100"/>
                <a:gd name="connsiteY14" fmla="*/ 685800 h 685800"/>
                <a:gd name="connsiteX15" fmla="*/ 190500 w 419100"/>
                <a:gd name="connsiteY15" fmla="*/ 342900 h 685800"/>
                <a:gd name="connsiteX16" fmla="*/ 228600 w 419100"/>
                <a:gd name="connsiteY16" fmla="*/ 342900 h 685800"/>
                <a:gd name="connsiteX17" fmla="*/ 228600 w 419100"/>
                <a:gd name="connsiteY17" fmla="*/ 685800 h 685800"/>
                <a:gd name="connsiteX18" fmla="*/ 304800 w 419100"/>
                <a:gd name="connsiteY18" fmla="*/ 685800 h 685800"/>
                <a:gd name="connsiteX19" fmla="*/ 304800 w 419100"/>
                <a:gd name="connsiteY19" fmla="*/ 150495 h 685800"/>
                <a:gd name="connsiteX20" fmla="*/ 344805 w 419100"/>
                <a:gd name="connsiteY20" fmla="*/ 316230 h 685800"/>
                <a:gd name="connsiteX21" fmla="*/ 381000 w 419100"/>
                <a:gd name="connsiteY21" fmla="*/ 344805 h 685800"/>
                <a:gd name="connsiteX22" fmla="*/ 419100 w 419100"/>
                <a:gd name="connsiteY22" fmla="*/ 306705 h 685800"/>
                <a:gd name="connsiteX23" fmla="*/ 417195 w 419100"/>
                <a:gd name="connsiteY23" fmla="*/ 29718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19100" h="685800">
                  <a:moveTo>
                    <a:pt x="417195" y="297180"/>
                  </a:moveTo>
                  <a:lnTo>
                    <a:pt x="363855" y="70485"/>
                  </a:lnTo>
                  <a:cubicBezTo>
                    <a:pt x="361950" y="62865"/>
                    <a:pt x="358140" y="55245"/>
                    <a:pt x="352425" y="49530"/>
                  </a:cubicBezTo>
                  <a:cubicBezTo>
                    <a:pt x="329565" y="30480"/>
                    <a:pt x="302895" y="17145"/>
                    <a:pt x="272415" y="7620"/>
                  </a:cubicBezTo>
                  <a:cubicBezTo>
                    <a:pt x="251460" y="3810"/>
                    <a:pt x="230505" y="0"/>
                    <a:pt x="209550" y="0"/>
                  </a:cubicBezTo>
                  <a:cubicBezTo>
                    <a:pt x="188595" y="0"/>
                    <a:pt x="167640" y="3810"/>
                    <a:pt x="146685" y="9525"/>
                  </a:cubicBezTo>
                  <a:cubicBezTo>
                    <a:pt x="116205" y="17145"/>
                    <a:pt x="89535" y="32385"/>
                    <a:pt x="66675" y="51435"/>
                  </a:cubicBezTo>
                  <a:cubicBezTo>
                    <a:pt x="60960" y="57150"/>
                    <a:pt x="57150" y="64770"/>
                    <a:pt x="55245" y="72390"/>
                  </a:cubicBezTo>
                  <a:lnTo>
                    <a:pt x="1905" y="299085"/>
                  </a:lnTo>
                  <a:cubicBezTo>
                    <a:pt x="1905" y="300990"/>
                    <a:pt x="0" y="304800"/>
                    <a:pt x="0" y="308610"/>
                  </a:cubicBezTo>
                  <a:cubicBezTo>
                    <a:pt x="0" y="329565"/>
                    <a:pt x="17145" y="346710"/>
                    <a:pt x="38100" y="346710"/>
                  </a:cubicBezTo>
                  <a:cubicBezTo>
                    <a:pt x="55245" y="346710"/>
                    <a:pt x="70485" y="333375"/>
                    <a:pt x="74295" y="318135"/>
                  </a:cubicBezTo>
                  <a:lnTo>
                    <a:pt x="114300" y="152400"/>
                  </a:lnTo>
                  <a:lnTo>
                    <a:pt x="114300" y="685800"/>
                  </a:lnTo>
                  <a:lnTo>
                    <a:pt x="190500" y="685800"/>
                  </a:lnTo>
                  <a:lnTo>
                    <a:pt x="190500" y="342900"/>
                  </a:lnTo>
                  <a:lnTo>
                    <a:pt x="228600" y="342900"/>
                  </a:lnTo>
                  <a:lnTo>
                    <a:pt x="228600" y="685800"/>
                  </a:lnTo>
                  <a:lnTo>
                    <a:pt x="304800" y="685800"/>
                  </a:lnTo>
                  <a:lnTo>
                    <a:pt x="304800" y="150495"/>
                  </a:lnTo>
                  <a:lnTo>
                    <a:pt x="344805" y="316230"/>
                  </a:lnTo>
                  <a:cubicBezTo>
                    <a:pt x="348615" y="331470"/>
                    <a:pt x="363855" y="344805"/>
                    <a:pt x="381000" y="344805"/>
                  </a:cubicBezTo>
                  <a:cubicBezTo>
                    <a:pt x="401955" y="344805"/>
                    <a:pt x="419100" y="327660"/>
                    <a:pt x="419100" y="306705"/>
                  </a:cubicBezTo>
                  <a:cubicBezTo>
                    <a:pt x="419100" y="302895"/>
                    <a:pt x="417195" y="299085"/>
                    <a:pt x="417195" y="29718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83" name="Graphic 22" descr="Woman">
            <a:extLst>
              <a:ext uri="{FF2B5EF4-FFF2-40B4-BE49-F238E27FC236}">
                <a16:creationId xmlns:a16="http://schemas.microsoft.com/office/drawing/2014/main" id="{76A4E6AA-6BD8-479B-4614-FA5FB4D8B72F}"/>
              </a:ext>
            </a:extLst>
          </p:cNvPr>
          <p:cNvGrpSpPr/>
          <p:nvPr/>
        </p:nvGrpSpPr>
        <p:grpSpPr>
          <a:xfrm>
            <a:off x="2837268" y="3191145"/>
            <a:ext cx="420137" cy="857250"/>
            <a:chOff x="2837268" y="3191145"/>
            <a:chExt cx="420137" cy="857250"/>
          </a:xfrm>
          <a:solidFill>
            <a:srgbClr val="000000"/>
          </a:solidFill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C608C8A-82FE-43C2-B7B4-83D50D91B61B}"/>
                </a:ext>
              </a:extLst>
            </p:cNvPr>
            <p:cNvSpPr/>
            <p:nvPr/>
          </p:nvSpPr>
          <p:spPr>
            <a:xfrm>
              <a:off x="2972084" y="3191145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853E0A65-8AC9-9B39-CA89-5B12B9A7D958}"/>
                </a:ext>
              </a:extLst>
            </p:cNvPr>
            <p:cNvSpPr/>
            <p:nvPr/>
          </p:nvSpPr>
          <p:spPr>
            <a:xfrm>
              <a:off x="2837268" y="3362595"/>
              <a:ext cx="420137" cy="685800"/>
            </a:xfrm>
            <a:custGeom>
              <a:avLst/>
              <a:gdLst>
                <a:gd name="connsiteX0" fmla="*/ 418661 w 420137"/>
                <a:gd name="connsiteY0" fmla="*/ 293370 h 685800"/>
                <a:gd name="connsiteX1" fmla="*/ 350081 w 420137"/>
                <a:gd name="connsiteY1" fmla="*/ 57150 h 685800"/>
                <a:gd name="connsiteX2" fmla="*/ 334841 w 420137"/>
                <a:gd name="connsiteY2" fmla="*/ 36195 h 685800"/>
                <a:gd name="connsiteX3" fmla="*/ 254831 w 420137"/>
                <a:gd name="connsiteY3" fmla="*/ 3810 h 685800"/>
                <a:gd name="connsiteX4" fmla="*/ 211016 w 420137"/>
                <a:gd name="connsiteY4" fmla="*/ 0 h 685800"/>
                <a:gd name="connsiteX5" fmla="*/ 167201 w 420137"/>
                <a:gd name="connsiteY5" fmla="*/ 3810 h 685800"/>
                <a:gd name="connsiteX6" fmla="*/ 87191 w 420137"/>
                <a:gd name="connsiteY6" fmla="*/ 36195 h 685800"/>
                <a:gd name="connsiteX7" fmla="*/ 71951 w 420137"/>
                <a:gd name="connsiteY7" fmla="*/ 57150 h 685800"/>
                <a:gd name="connsiteX8" fmla="*/ 1466 w 420137"/>
                <a:gd name="connsiteY8" fmla="*/ 293370 h 685800"/>
                <a:gd name="connsiteX9" fmla="*/ 28136 w 420137"/>
                <a:gd name="connsiteY9" fmla="*/ 340995 h 685800"/>
                <a:gd name="connsiteX10" fmla="*/ 39566 w 420137"/>
                <a:gd name="connsiteY10" fmla="*/ 342900 h 685800"/>
                <a:gd name="connsiteX11" fmla="*/ 75761 w 420137"/>
                <a:gd name="connsiteY11" fmla="*/ 316230 h 685800"/>
                <a:gd name="connsiteX12" fmla="*/ 134816 w 420137"/>
                <a:gd name="connsiteY12" fmla="*/ 116205 h 685800"/>
                <a:gd name="connsiteX13" fmla="*/ 134816 w 420137"/>
                <a:gd name="connsiteY13" fmla="*/ 182880 h 685800"/>
                <a:gd name="connsiteX14" fmla="*/ 64331 w 420137"/>
                <a:gd name="connsiteY14" fmla="*/ 419100 h 685800"/>
                <a:gd name="connsiteX15" fmla="*/ 115766 w 420137"/>
                <a:gd name="connsiteY15" fmla="*/ 419100 h 685800"/>
                <a:gd name="connsiteX16" fmla="*/ 115766 w 420137"/>
                <a:gd name="connsiteY16" fmla="*/ 685800 h 685800"/>
                <a:gd name="connsiteX17" fmla="*/ 191966 w 420137"/>
                <a:gd name="connsiteY17" fmla="*/ 685800 h 685800"/>
                <a:gd name="connsiteX18" fmla="*/ 191966 w 420137"/>
                <a:gd name="connsiteY18" fmla="*/ 419100 h 685800"/>
                <a:gd name="connsiteX19" fmla="*/ 230066 w 420137"/>
                <a:gd name="connsiteY19" fmla="*/ 419100 h 685800"/>
                <a:gd name="connsiteX20" fmla="*/ 230066 w 420137"/>
                <a:gd name="connsiteY20" fmla="*/ 685800 h 685800"/>
                <a:gd name="connsiteX21" fmla="*/ 306266 w 420137"/>
                <a:gd name="connsiteY21" fmla="*/ 685800 h 685800"/>
                <a:gd name="connsiteX22" fmla="*/ 306266 w 420137"/>
                <a:gd name="connsiteY22" fmla="*/ 419100 h 685800"/>
                <a:gd name="connsiteX23" fmla="*/ 357701 w 420137"/>
                <a:gd name="connsiteY23" fmla="*/ 419100 h 685800"/>
                <a:gd name="connsiteX24" fmla="*/ 287216 w 420137"/>
                <a:gd name="connsiteY24" fmla="*/ 182880 h 685800"/>
                <a:gd name="connsiteX25" fmla="*/ 287216 w 420137"/>
                <a:gd name="connsiteY25" fmla="*/ 116205 h 685800"/>
                <a:gd name="connsiteX26" fmla="*/ 346271 w 420137"/>
                <a:gd name="connsiteY26" fmla="*/ 316230 h 685800"/>
                <a:gd name="connsiteX27" fmla="*/ 382466 w 420137"/>
                <a:gd name="connsiteY27" fmla="*/ 342900 h 685800"/>
                <a:gd name="connsiteX28" fmla="*/ 393896 w 420137"/>
                <a:gd name="connsiteY28" fmla="*/ 340995 h 685800"/>
                <a:gd name="connsiteX29" fmla="*/ 418661 w 420137"/>
                <a:gd name="connsiteY29" fmla="*/ 29337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137" h="685800">
                  <a:moveTo>
                    <a:pt x="418661" y="293370"/>
                  </a:moveTo>
                  <a:lnTo>
                    <a:pt x="350081" y="57150"/>
                  </a:lnTo>
                  <a:cubicBezTo>
                    <a:pt x="348176" y="47625"/>
                    <a:pt x="342461" y="40005"/>
                    <a:pt x="334841" y="36195"/>
                  </a:cubicBezTo>
                  <a:cubicBezTo>
                    <a:pt x="311981" y="20955"/>
                    <a:pt x="285311" y="11430"/>
                    <a:pt x="254831" y="3810"/>
                  </a:cubicBezTo>
                  <a:cubicBezTo>
                    <a:pt x="239591" y="1905"/>
                    <a:pt x="226256" y="0"/>
                    <a:pt x="211016" y="0"/>
                  </a:cubicBezTo>
                  <a:cubicBezTo>
                    <a:pt x="195776" y="0"/>
                    <a:pt x="182441" y="1905"/>
                    <a:pt x="167201" y="3810"/>
                  </a:cubicBezTo>
                  <a:cubicBezTo>
                    <a:pt x="136721" y="9525"/>
                    <a:pt x="110051" y="20955"/>
                    <a:pt x="87191" y="36195"/>
                  </a:cubicBezTo>
                  <a:cubicBezTo>
                    <a:pt x="79571" y="41910"/>
                    <a:pt x="73856" y="47625"/>
                    <a:pt x="71951" y="57150"/>
                  </a:cubicBezTo>
                  <a:lnTo>
                    <a:pt x="1466" y="293370"/>
                  </a:lnTo>
                  <a:cubicBezTo>
                    <a:pt x="-4249" y="314325"/>
                    <a:pt x="7181" y="335280"/>
                    <a:pt x="28136" y="340995"/>
                  </a:cubicBezTo>
                  <a:cubicBezTo>
                    <a:pt x="31946" y="342900"/>
                    <a:pt x="35756" y="342900"/>
                    <a:pt x="39566" y="342900"/>
                  </a:cubicBezTo>
                  <a:cubicBezTo>
                    <a:pt x="56711" y="342900"/>
                    <a:pt x="71951" y="331470"/>
                    <a:pt x="75761" y="316230"/>
                  </a:cubicBezTo>
                  <a:lnTo>
                    <a:pt x="134816" y="116205"/>
                  </a:lnTo>
                  <a:lnTo>
                    <a:pt x="134816" y="182880"/>
                  </a:lnTo>
                  <a:lnTo>
                    <a:pt x="64331" y="419100"/>
                  </a:lnTo>
                  <a:lnTo>
                    <a:pt x="115766" y="419100"/>
                  </a:lnTo>
                  <a:lnTo>
                    <a:pt x="115766" y="685800"/>
                  </a:lnTo>
                  <a:lnTo>
                    <a:pt x="191966" y="685800"/>
                  </a:lnTo>
                  <a:lnTo>
                    <a:pt x="191966" y="419100"/>
                  </a:lnTo>
                  <a:lnTo>
                    <a:pt x="230066" y="419100"/>
                  </a:lnTo>
                  <a:lnTo>
                    <a:pt x="230066" y="685800"/>
                  </a:lnTo>
                  <a:lnTo>
                    <a:pt x="306266" y="685800"/>
                  </a:lnTo>
                  <a:lnTo>
                    <a:pt x="306266" y="419100"/>
                  </a:lnTo>
                  <a:lnTo>
                    <a:pt x="357701" y="419100"/>
                  </a:lnTo>
                  <a:lnTo>
                    <a:pt x="287216" y="182880"/>
                  </a:lnTo>
                  <a:lnTo>
                    <a:pt x="287216" y="116205"/>
                  </a:lnTo>
                  <a:lnTo>
                    <a:pt x="346271" y="316230"/>
                  </a:lnTo>
                  <a:cubicBezTo>
                    <a:pt x="351986" y="333375"/>
                    <a:pt x="367226" y="342900"/>
                    <a:pt x="382466" y="342900"/>
                  </a:cubicBezTo>
                  <a:cubicBezTo>
                    <a:pt x="386276" y="342900"/>
                    <a:pt x="390086" y="342900"/>
                    <a:pt x="393896" y="340995"/>
                  </a:cubicBezTo>
                  <a:cubicBezTo>
                    <a:pt x="412946" y="335280"/>
                    <a:pt x="424376" y="314325"/>
                    <a:pt x="418661" y="2933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pic>
        <p:nvPicPr>
          <p:cNvPr id="24" name="Graphic 23" descr="Man">
            <a:extLst>
              <a:ext uri="{FF2B5EF4-FFF2-40B4-BE49-F238E27FC236}">
                <a16:creationId xmlns:a16="http://schemas.microsoft.com/office/drawing/2014/main" id="{C65CC65E-3085-E2C7-4B5C-5F629BC22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2645" y="3134189"/>
            <a:ext cx="914400" cy="914400"/>
          </a:xfrm>
          <a:prstGeom prst="rect">
            <a:avLst/>
          </a:prstGeom>
        </p:spPr>
      </p:pic>
      <p:pic>
        <p:nvPicPr>
          <p:cNvPr id="25" name="Graphic 24" descr="Woman">
            <a:extLst>
              <a:ext uri="{FF2B5EF4-FFF2-40B4-BE49-F238E27FC236}">
                <a16:creationId xmlns:a16="http://schemas.microsoft.com/office/drawing/2014/main" id="{08D30521-B1DD-6027-E74C-C3B0A35F7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47092" y="3134723"/>
            <a:ext cx="914400" cy="914400"/>
          </a:xfrm>
          <a:prstGeom prst="rect">
            <a:avLst/>
          </a:prstGeom>
        </p:spPr>
      </p:pic>
      <p:grpSp>
        <p:nvGrpSpPr>
          <p:cNvPr id="86" name="Graphic 25" descr="Man">
            <a:extLst>
              <a:ext uri="{FF2B5EF4-FFF2-40B4-BE49-F238E27FC236}">
                <a16:creationId xmlns:a16="http://schemas.microsoft.com/office/drawing/2014/main" id="{A7420490-44E3-74CA-E429-96809E570C8B}"/>
              </a:ext>
            </a:extLst>
          </p:cNvPr>
          <p:cNvGrpSpPr/>
          <p:nvPr/>
        </p:nvGrpSpPr>
        <p:grpSpPr>
          <a:xfrm>
            <a:off x="3686173" y="4918963"/>
            <a:ext cx="419100" cy="857250"/>
            <a:chOff x="3686173" y="4918963"/>
            <a:chExt cx="419100" cy="857250"/>
          </a:xfrm>
          <a:solidFill>
            <a:srgbClr val="000000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8495675-D155-5F97-FCE9-2525660BDD37}"/>
                </a:ext>
              </a:extLst>
            </p:cNvPr>
            <p:cNvSpPr/>
            <p:nvPr/>
          </p:nvSpPr>
          <p:spPr>
            <a:xfrm>
              <a:off x="3819523" y="4918963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65AE12E-D8A6-CF6C-6508-5D593EA830CB}"/>
                </a:ext>
              </a:extLst>
            </p:cNvPr>
            <p:cNvSpPr/>
            <p:nvPr/>
          </p:nvSpPr>
          <p:spPr>
            <a:xfrm>
              <a:off x="3686173" y="5090413"/>
              <a:ext cx="419100" cy="685800"/>
            </a:xfrm>
            <a:custGeom>
              <a:avLst/>
              <a:gdLst>
                <a:gd name="connsiteX0" fmla="*/ 417195 w 419100"/>
                <a:gd name="connsiteY0" fmla="*/ 297180 h 685800"/>
                <a:gd name="connsiteX1" fmla="*/ 363855 w 419100"/>
                <a:gd name="connsiteY1" fmla="*/ 70485 h 685800"/>
                <a:gd name="connsiteX2" fmla="*/ 352425 w 419100"/>
                <a:gd name="connsiteY2" fmla="*/ 49530 h 685800"/>
                <a:gd name="connsiteX3" fmla="*/ 272415 w 419100"/>
                <a:gd name="connsiteY3" fmla="*/ 7620 h 685800"/>
                <a:gd name="connsiteX4" fmla="*/ 209550 w 419100"/>
                <a:gd name="connsiteY4" fmla="*/ 0 h 685800"/>
                <a:gd name="connsiteX5" fmla="*/ 146685 w 419100"/>
                <a:gd name="connsiteY5" fmla="*/ 9525 h 685800"/>
                <a:gd name="connsiteX6" fmla="*/ 66675 w 419100"/>
                <a:gd name="connsiteY6" fmla="*/ 51435 h 685800"/>
                <a:gd name="connsiteX7" fmla="*/ 55245 w 419100"/>
                <a:gd name="connsiteY7" fmla="*/ 72390 h 685800"/>
                <a:gd name="connsiteX8" fmla="*/ 1905 w 419100"/>
                <a:gd name="connsiteY8" fmla="*/ 299085 h 685800"/>
                <a:gd name="connsiteX9" fmla="*/ 0 w 419100"/>
                <a:gd name="connsiteY9" fmla="*/ 308610 h 685800"/>
                <a:gd name="connsiteX10" fmla="*/ 38100 w 419100"/>
                <a:gd name="connsiteY10" fmla="*/ 346710 h 685800"/>
                <a:gd name="connsiteX11" fmla="*/ 74295 w 419100"/>
                <a:gd name="connsiteY11" fmla="*/ 318135 h 685800"/>
                <a:gd name="connsiteX12" fmla="*/ 114300 w 419100"/>
                <a:gd name="connsiteY12" fmla="*/ 152400 h 685800"/>
                <a:gd name="connsiteX13" fmla="*/ 114300 w 419100"/>
                <a:gd name="connsiteY13" fmla="*/ 685800 h 685800"/>
                <a:gd name="connsiteX14" fmla="*/ 190500 w 419100"/>
                <a:gd name="connsiteY14" fmla="*/ 685800 h 685800"/>
                <a:gd name="connsiteX15" fmla="*/ 190500 w 419100"/>
                <a:gd name="connsiteY15" fmla="*/ 342900 h 685800"/>
                <a:gd name="connsiteX16" fmla="*/ 228600 w 419100"/>
                <a:gd name="connsiteY16" fmla="*/ 342900 h 685800"/>
                <a:gd name="connsiteX17" fmla="*/ 228600 w 419100"/>
                <a:gd name="connsiteY17" fmla="*/ 685800 h 685800"/>
                <a:gd name="connsiteX18" fmla="*/ 304800 w 419100"/>
                <a:gd name="connsiteY18" fmla="*/ 685800 h 685800"/>
                <a:gd name="connsiteX19" fmla="*/ 304800 w 419100"/>
                <a:gd name="connsiteY19" fmla="*/ 150495 h 685800"/>
                <a:gd name="connsiteX20" fmla="*/ 344805 w 419100"/>
                <a:gd name="connsiteY20" fmla="*/ 316230 h 685800"/>
                <a:gd name="connsiteX21" fmla="*/ 381000 w 419100"/>
                <a:gd name="connsiteY21" fmla="*/ 344805 h 685800"/>
                <a:gd name="connsiteX22" fmla="*/ 419100 w 419100"/>
                <a:gd name="connsiteY22" fmla="*/ 306705 h 685800"/>
                <a:gd name="connsiteX23" fmla="*/ 417195 w 419100"/>
                <a:gd name="connsiteY23" fmla="*/ 29718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19100" h="685800">
                  <a:moveTo>
                    <a:pt x="417195" y="297180"/>
                  </a:moveTo>
                  <a:lnTo>
                    <a:pt x="363855" y="70485"/>
                  </a:lnTo>
                  <a:cubicBezTo>
                    <a:pt x="361950" y="62865"/>
                    <a:pt x="358140" y="55245"/>
                    <a:pt x="352425" y="49530"/>
                  </a:cubicBezTo>
                  <a:cubicBezTo>
                    <a:pt x="329565" y="30480"/>
                    <a:pt x="302895" y="17145"/>
                    <a:pt x="272415" y="7620"/>
                  </a:cubicBezTo>
                  <a:cubicBezTo>
                    <a:pt x="251460" y="3810"/>
                    <a:pt x="230505" y="0"/>
                    <a:pt x="209550" y="0"/>
                  </a:cubicBezTo>
                  <a:cubicBezTo>
                    <a:pt x="188595" y="0"/>
                    <a:pt x="167640" y="3810"/>
                    <a:pt x="146685" y="9525"/>
                  </a:cubicBezTo>
                  <a:cubicBezTo>
                    <a:pt x="116205" y="17145"/>
                    <a:pt x="89535" y="32385"/>
                    <a:pt x="66675" y="51435"/>
                  </a:cubicBezTo>
                  <a:cubicBezTo>
                    <a:pt x="60960" y="57150"/>
                    <a:pt x="57150" y="64770"/>
                    <a:pt x="55245" y="72390"/>
                  </a:cubicBezTo>
                  <a:lnTo>
                    <a:pt x="1905" y="299085"/>
                  </a:lnTo>
                  <a:cubicBezTo>
                    <a:pt x="1905" y="300990"/>
                    <a:pt x="0" y="304800"/>
                    <a:pt x="0" y="308610"/>
                  </a:cubicBezTo>
                  <a:cubicBezTo>
                    <a:pt x="0" y="329565"/>
                    <a:pt x="17145" y="346710"/>
                    <a:pt x="38100" y="346710"/>
                  </a:cubicBezTo>
                  <a:cubicBezTo>
                    <a:pt x="55245" y="346710"/>
                    <a:pt x="70485" y="333375"/>
                    <a:pt x="74295" y="318135"/>
                  </a:cubicBezTo>
                  <a:lnTo>
                    <a:pt x="114300" y="152400"/>
                  </a:lnTo>
                  <a:lnTo>
                    <a:pt x="114300" y="685800"/>
                  </a:lnTo>
                  <a:lnTo>
                    <a:pt x="190500" y="685800"/>
                  </a:lnTo>
                  <a:lnTo>
                    <a:pt x="190500" y="342900"/>
                  </a:lnTo>
                  <a:lnTo>
                    <a:pt x="228600" y="342900"/>
                  </a:lnTo>
                  <a:lnTo>
                    <a:pt x="228600" y="685800"/>
                  </a:lnTo>
                  <a:lnTo>
                    <a:pt x="304800" y="685800"/>
                  </a:lnTo>
                  <a:lnTo>
                    <a:pt x="304800" y="150495"/>
                  </a:lnTo>
                  <a:lnTo>
                    <a:pt x="344805" y="316230"/>
                  </a:lnTo>
                  <a:cubicBezTo>
                    <a:pt x="348615" y="331470"/>
                    <a:pt x="363855" y="344805"/>
                    <a:pt x="381000" y="344805"/>
                  </a:cubicBezTo>
                  <a:cubicBezTo>
                    <a:pt x="401955" y="344805"/>
                    <a:pt x="419100" y="327660"/>
                    <a:pt x="419100" y="306705"/>
                  </a:cubicBezTo>
                  <a:cubicBezTo>
                    <a:pt x="419100" y="302895"/>
                    <a:pt x="417195" y="299085"/>
                    <a:pt x="417195" y="29718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grpSp>
        <p:nvGrpSpPr>
          <p:cNvPr id="89" name="Graphic 26" descr="Woman">
            <a:extLst>
              <a:ext uri="{FF2B5EF4-FFF2-40B4-BE49-F238E27FC236}">
                <a16:creationId xmlns:a16="http://schemas.microsoft.com/office/drawing/2014/main" id="{D5CCEEC6-9790-F2E1-CE25-D06A97CA88F0}"/>
              </a:ext>
            </a:extLst>
          </p:cNvPr>
          <p:cNvGrpSpPr/>
          <p:nvPr/>
        </p:nvGrpSpPr>
        <p:grpSpPr>
          <a:xfrm>
            <a:off x="4240106" y="4919497"/>
            <a:ext cx="420137" cy="857250"/>
            <a:chOff x="4240106" y="4919497"/>
            <a:chExt cx="420137" cy="857250"/>
          </a:xfrm>
          <a:solidFill>
            <a:srgbClr val="000000"/>
          </a:solidFill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7004CA7-D254-B727-1E13-6504BA7D3546}"/>
                </a:ext>
              </a:extLst>
            </p:cNvPr>
            <p:cNvSpPr/>
            <p:nvPr/>
          </p:nvSpPr>
          <p:spPr>
            <a:xfrm>
              <a:off x="4374922" y="4919497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8292E81-ECE6-0310-C5C3-AFAA62E06C43}"/>
                </a:ext>
              </a:extLst>
            </p:cNvPr>
            <p:cNvSpPr/>
            <p:nvPr/>
          </p:nvSpPr>
          <p:spPr>
            <a:xfrm>
              <a:off x="4240106" y="5090947"/>
              <a:ext cx="420137" cy="685800"/>
            </a:xfrm>
            <a:custGeom>
              <a:avLst/>
              <a:gdLst>
                <a:gd name="connsiteX0" fmla="*/ 418661 w 420137"/>
                <a:gd name="connsiteY0" fmla="*/ 293370 h 685800"/>
                <a:gd name="connsiteX1" fmla="*/ 350081 w 420137"/>
                <a:gd name="connsiteY1" fmla="*/ 57150 h 685800"/>
                <a:gd name="connsiteX2" fmla="*/ 334841 w 420137"/>
                <a:gd name="connsiteY2" fmla="*/ 36195 h 685800"/>
                <a:gd name="connsiteX3" fmla="*/ 254831 w 420137"/>
                <a:gd name="connsiteY3" fmla="*/ 3810 h 685800"/>
                <a:gd name="connsiteX4" fmla="*/ 211016 w 420137"/>
                <a:gd name="connsiteY4" fmla="*/ 0 h 685800"/>
                <a:gd name="connsiteX5" fmla="*/ 167201 w 420137"/>
                <a:gd name="connsiteY5" fmla="*/ 3810 h 685800"/>
                <a:gd name="connsiteX6" fmla="*/ 87191 w 420137"/>
                <a:gd name="connsiteY6" fmla="*/ 36195 h 685800"/>
                <a:gd name="connsiteX7" fmla="*/ 71951 w 420137"/>
                <a:gd name="connsiteY7" fmla="*/ 57150 h 685800"/>
                <a:gd name="connsiteX8" fmla="*/ 1466 w 420137"/>
                <a:gd name="connsiteY8" fmla="*/ 293370 h 685800"/>
                <a:gd name="connsiteX9" fmla="*/ 28136 w 420137"/>
                <a:gd name="connsiteY9" fmla="*/ 340995 h 685800"/>
                <a:gd name="connsiteX10" fmla="*/ 39566 w 420137"/>
                <a:gd name="connsiteY10" fmla="*/ 342900 h 685800"/>
                <a:gd name="connsiteX11" fmla="*/ 75761 w 420137"/>
                <a:gd name="connsiteY11" fmla="*/ 316230 h 685800"/>
                <a:gd name="connsiteX12" fmla="*/ 134816 w 420137"/>
                <a:gd name="connsiteY12" fmla="*/ 116205 h 685800"/>
                <a:gd name="connsiteX13" fmla="*/ 134816 w 420137"/>
                <a:gd name="connsiteY13" fmla="*/ 182880 h 685800"/>
                <a:gd name="connsiteX14" fmla="*/ 64331 w 420137"/>
                <a:gd name="connsiteY14" fmla="*/ 419100 h 685800"/>
                <a:gd name="connsiteX15" fmla="*/ 115766 w 420137"/>
                <a:gd name="connsiteY15" fmla="*/ 419100 h 685800"/>
                <a:gd name="connsiteX16" fmla="*/ 115766 w 420137"/>
                <a:gd name="connsiteY16" fmla="*/ 685800 h 685800"/>
                <a:gd name="connsiteX17" fmla="*/ 191966 w 420137"/>
                <a:gd name="connsiteY17" fmla="*/ 685800 h 685800"/>
                <a:gd name="connsiteX18" fmla="*/ 191966 w 420137"/>
                <a:gd name="connsiteY18" fmla="*/ 419100 h 685800"/>
                <a:gd name="connsiteX19" fmla="*/ 230066 w 420137"/>
                <a:gd name="connsiteY19" fmla="*/ 419100 h 685800"/>
                <a:gd name="connsiteX20" fmla="*/ 230066 w 420137"/>
                <a:gd name="connsiteY20" fmla="*/ 685800 h 685800"/>
                <a:gd name="connsiteX21" fmla="*/ 306266 w 420137"/>
                <a:gd name="connsiteY21" fmla="*/ 685800 h 685800"/>
                <a:gd name="connsiteX22" fmla="*/ 306266 w 420137"/>
                <a:gd name="connsiteY22" fmla="*/ 419100 h 685800"/>
                <a:gd name="connsiteX23" fmla="*/ 357701 w 420137"/>
                <a:gd name="connsiteY23" fmla="*/ 419100 h 685800"/>
                <a:gd name="connsiteX24" fmla="*/ 287216 w 420137"/>
                <a:gd name="connsiteY24" fmla="*/ 182880 h 685800"/>
                <a:gd name="connsiteX25" fmla="*/ 287216 w 420137"/>
                <a:gd name="connsiteY25" fmla="*/ 116205 h 685800"/>
                <a:gd name="connsiteX26" fmla="*/ 346271 w 420137"/>
                <a:gd name="connsiteY26" fmla="*/ 316230 h 685800"/>
                <a:gd name="connsiteX27" fmla="*/ 382466 w 420137"/>
                <a:gd name="connsiteY27" fmla="*/ 342900 h 685800"/>
                <a:gd name="connsiteX28" fmla="*/ 393896 w 420137"/>
                <a:gd name="connsiteY28" fmla="*/ 340995 h 685800"/>
                <a:gd name="connsiteX29" fmla="*/ 418661 w 420137"/>
                <a:gd name="connsiteY29" fmla="*/ 29337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137" h="685800">
                  <a:moveTo>
                    <a:pt x="418661" y="293370"/>
                  </a:moveTo>
                  <a:lnTo>
                    <a:pt x="350081" y="57150"/>
                  </a:lnTo>
                  <a:cubicBezTo>
                    <a:pt x="348176" y="47625"/>
                    <a:pt x="342461" y="40005"/>
                    <a:pt x="334841" y="36195"/>
                  </a:cubicBezTo>
                  <a:cubicBezTo>
                    <a:pt x="311981" y="20955"/>
                    <a:pt x="285311" y="11430"/>
                    <a:pt x="254831" y="3810"/>
                  </a:cubicBezTo>
                  <a:cubicBezTo>
                    <a:pt x="239591" y="1905"/>
                    <a:pt x="226256" y="0"/>
                    <a:pt x="211016" y="0"/>
                  </a:cubicBezTo>
                  <a:cubicBezTo>
                    <a:pt x="195776" y="0"/>
                    <a:pt x="182441" y="1905"/>
                    <a:pt x="167201" y="3810"/>
                  </a:cubicBezTo>
                  <a:cubicBezTo>
                    <a:pt x="136721" y="9525"/>
                    <a:pt x="110051" y="20955"/>
                    <a:pt x="87191" y="36195"/>
                  </a:cubicBezTo>
                  <a:cubicBezTo>
                    <a:pt x="79571" y="41910"/>
                    <a:pt x="73856" y="47625"/>
                    <a:pt x="71951" y="57150"/>
                  </a:cubicBezTo>
                  <a:lnTo>
                    <a:pt x="1466" y="293370"/>
                  </a:lnTo>
                  <a:cubicBezTo>
                    <a:pt x="-4249" y="314325"/>
                    <a:pt x="7181" y="335280"/>
                    <a:pt x="28136" y="340995"/>
                  </a:cubicBezTo>
                  <a:cubicBezTo>
                    <a:pt x="31946" y="342900"/>
                    <a:pt x="35756" y="342900"/>
                    <a:pt x="39566" y="342900"/>
                  </a:cubicBezTo>
                  <a:cubicBezTo>
                    <a:pt x="56711" y="342900"/>
                    <a:pt x="71951" y="331470"/>
                    <a:pt x="75761" y="316230"/>
                  </a:cubicBezTo>
                  <a:lnTo>
                    <a:pt x="134816" y="116205"/>
                  </a:lnTo>
                  <a:lnTo>
                    <a:pt x="134816" y="182880"/>
                  </a:lnTo>
                  <a:lnTo>
                    <a:pt x="64331" y="419100"/>
                  </a:lnTo>
                  <a:lnTo>
                    <a:pt x="115766" y="419100"/>
                  </a:lnTo>
                  <a:lnTo>
                    <a:pt x="115766" y="685800"/>
                  </a:lnTo>
                  <a:lnTo>
                    <a:pt x="191966" y="685800"/>
                  </a:lnTo>
                  <a:lnTo>
                    <a:pt x="191966" y="419100"/>
                  </a:lnTo>
                  <a:lnTo>
                    <a:pt x="230066" y="419100"/>
                  </a:lnTo>
                  <a:lnTo>
                    <a:pt x="230066" y="685800"/>
                  </a:lnTo>
                  <a:lnTo>
                    <a:pt x="306266" y="685800"/>
                  </a:lnTo>
                  <a:lnTo>
                    <a:pt x="306266" y="419100"/>
                  </a:lnTo>
                  <a:lnTo>
                    <a:pt x="357701" y="419100"/>
                  </a:lnTo>
                  <a:lnTo>
                    <a:pt x="287216" y="182880"/>
                  </a:lnTo>
                  <a:lnTo>
                    <a:pt x="287216" y="116205"/>
                  </a:lnTo>
                  <a:lnTo>
                    <a:pt x="346271" y="316230"/>
                  </a:lnTo>
                  <a:cubicBezTo>
                    <a:pt x="351986" y="333375"/>
                    <a:pt x="367226" y="342900"/>
                    <a:pt x="382466" y="342900"/>
                  </a:cubicBezTo>
                  <a:cubicBezTo>
                    <a:pt x="386276" y="342900"/>
                    <a:pt x="390086" y="342900"/>
                    <a:pt x="393896" y="340995"/>
                  </a:cubicBezTo>
                  <a:cubicBezTo>
                    <a:pt x="412946" y="335280"/>
                    <a:pt x="424376" y="314325"/>
                    <a:pt x="418661" y="29337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8DEE4052-029E-6CAB-4F1E-E556737020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4497" y="4031521"/>
            <a:ext cx="1365157" cy="1755836"/>
          </a:xfrm>
          <a:prstGeom prst="rect">
            <a:avLst/>
          </a:prstGeom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20A14324-ACE9-096C-02A8-0B9BE3C0B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957" y="3164927"/>
            <a:ext cx="1844148" cy="108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Content Placeholder 4">
            <a:extLst>
              <a:ext uri="{FF2B5EF4-FFF2-40B4-BE49-F238E27FC236}">
                <a16:creationId xmlns:a16="http://schemas.microsoft.com/office/drawing/2014/main" id="{7E5AC387-08D8-21DF-6CF9-4A3D49F73D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4082" y="4204519"/>
            <a:ext cx="1502227" cy="1646037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FBBDF222-8392-FDAB-403D-6E7E1F1E13F0}"/>
              </a:ext>
            </a:extLst>
          </p:cNvPr>
          <p:cNvGrpSpPr/>
          <p:nvPr/>
        </p:nvGrpSpPr>
        <p:grpSpPr>
          <a:xfrm>
            <a:off x="1995089" y="3863259"/>
            <a:ext cx="1831182" cy="1405838"/>
            <a:chOff x="1991475" y="3870279"/>
            <a:chExt cx="1831182" cy="1405838"/>
          </a:xfrm>
          <a:solidFill>
            <a:schemeClr val="accent1"/>
          </a:solidFill>
        </p:grpSpPr>
        <p:grpSp>
          <p:nvGrpSpPr>
            <p:cNvPr id="94" name="Graphic 6" descr="Woman">
              <a:extLst>
                <a:ext uri="{FF2B5EF4-FFF2-40B4-BE49-F238E27FC236}">
                  <a16:creationId xmlns:a16="http://schemas.microsoft.com/office/drawing/2014/main" id="{041E58E3-8A31-0C6D-BFCE-85E9F56F5171}"/>
                </a:ext>
              </a:extLst>
            </p:cNvPr>
            <p:cNvGrpSpPr/>
            <p:nvPr/>
          </p:nvGrpSpPr>
          <p:grpSpPr>
            <a:xfrm>
              <a:off x="1991475" y="3871347"/>
              <a:ext cx="420137" cy="857250"/>
              <a:chOff x="1991475" y="3871347"/>
              <a:chExt cx="420137" cy="857250"/>
            </a:xfrm>
            <a:grpFill/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F1F68C86-E7C2-AFE7-48E9-FDAB93717291}"/>
                  </a:ext>
                </a:extLst>
              </p:cNvPr>
              <p:cNvSpPr/>
              <p:nvPr/>
            </p:nvSpPr>
            <p:spPr>
              <a:xfrm>
                <a:off x="2126291" y="3871347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4577C048-D5DF-C494-3ED5-E762B990A920}"/>
                  </a:ext>
                </a:extLst>
              </p:cNvPr>
              <p:cNvSpPr/>
              <p:nvPr/>
            </p:nvSpPr>
            <p:spPr>
              <a:xfrm>
                <a:off x="1991475" y="4042797"/>
                <a:ext cx="420137" cy="685800"/>
              </a:xfrm>
              <a:custGeom>
                <a:avLst/>
                <a:gdLst>
                  <a:gd name="connsiteX0" fmla="*/ 418661 w 420137"/>
                  <a:gd name="connsiteY0" fmla="*/ 293370 h 685800"/>
                  <a:gd name="connsiteX1" fmla="*/ 350081 w 420137"/>
                  <a:gd name="connsiteY1" fmla="*/ 57150 h 685800"/>
                  <a:gd name="connsiteX2" fmla="*/ 334841 w 420137"/>
                  <a:gd name="connsiteY2" fmla="*/ 36195 h 685800"/>
                  <a:gd name="connsiteX3" fmla="*/ 254831 w 420137"/>
                  <a:gd name="connsiteY3" fmla="*/ 3810 h 685800"/>
                  <a:gd name="connsiteX4" fmla="*/ 211016 w 420137"/>
                  <a:gd name="connsiteY4" fmla="*/ 0 h 685800"/>
                  <a:gd name="connsiteX5" fmla="*/ 167201 w 420137"/>
                  <a:gd name="connsiteY5" fmla="*/ 3810 h 685800"/>
                  <a:gd name="connsiteX6" fmla="*/ 87191 w 420137"/>
                  <a:gd name="connsiteY6" fmla="*/ 36195 h 685800"/>
                  <a:gd name="connsiteX7" fmla="*/ 71951 w 420137"/>
                  <a:gd name="connsiteY7" fmla="*/ 57150 h 685800"/>
                  <a:gd name="connsiteX8" fmla="*/ 1466 w 420137"/>
                  <a:gd name="connsiteY8" fmla="*/ 293370 h 685800"/>
                  <a:gd name="connsiteX9" fmla="*/ 28136 w 420137"/>
                  <a:gd name="connsiteY9" fmla="*/ 340995 h 685800"/>
                  <a:gd name="connsiteX10" fmla="*/ 39566 w 420137"/>
                  <a:gd name="connsiteY10" fmla="*/ 342900 h 685800"/>
                  <a:gd name="connsiteX11" fmla="*/ 75761 w 420137"/>
                  <a:gd name="connsiteY11" fmla="*/ 316230 h 685800"/>
                  <a:gd name="connsiteX12" fmla="*/ 134816 w 420137"/>
                  <a:gd name="connsiteY12" fmla="*/ 116205 h 685800"/>
                  <a:gd name="connsiteX13" fmla="*/ 134816 w 420137"/>
                  <a:gd name="connsiteY13" fmla="*/ 182880 h 685800"/>
                  <a:gd name="connsiteX14" fmla="*/ 64331 w 420137"/>
                  <a:gd name="connsiteY14" fmla="*/ 419100 h 685800"/>
                  <a:gd name="connsiteX15" fmla="*/ 115766 w 420137"/>
                  <a:gd name="connsiteY15" fmla="*/ 419100 h 685800"/>
                  <a:gd name="connsiteX16" fmla="*/ 115766 w 420137"/>
                  <a:gd name="connsiteY16" fmla="*/ 685800 h 685800"/>
                  <a:gd name="connsiteX17" fmla="*/ 191966 w 420137"/>
                  <a:gd name="connsiteY17" fmla="*/ 685800 h 685800"/>
                  <a:gd name="connsiteX18" fmla="*/ 191966 w 420137"/>
                  <a:gd name="connsiteY18" fmla="*/ 419100 h 685800"/>
                  <a:gd name="connsiteX19" fmla="*/ 230066 w 420137"/>
                  <a:gd name="connsiteY19" fmla="*/ 419100 h 685800"/>
                  <a:gd name="connsiteX20" fmla="*/ 230066 w 420137"/>
                  <a:gd name="connsiteY20" fmla="*/ 685800 h 685800"/>
                  <a:gd name="connsiteX21" fmla="*/ 306266 w 420137"/>
                  <a:gd name="connsiteY21" fmla="*/ 685800 h 685800"/>
                  <a:gd name="connsiteX22" fmla="*/ 306266 w 420137"/>
                  <a:gd name="connsiteY22" fmla="*/ 419100 h 685800"/>
                  <a:gd name="connsiteX23" fmla="*/ 357701 w 420137"/>
                  <a:gd name="connsiteY23" fmla="*/ 419100 h 685800"/>
                  <a:gd name="connsiteX24" fmla="*/ 287216 w 420137"/>
                  <a:gd name="connsiteY24" fmla="*/ 182880 h 685800"/>
                  <a:gd name="connsiteX25" fmla="*/ 287216 w 420137"/>
                  <a:gd name="connsiteY25" fmla="*/ 116205 h 685800"/>
                  <a:gd name="connsiteX26" fmla="*/ 346271 w 420137"/>
                  <a:gd name="connsiteY26" fmla="*/ 316230 h 685800"/>
                  <a:gd name="connsiteX27" fmla="*/ 382466 w 420137"/>
                  <a:gd name="connsiteY27" fmla="*/ 342900 h 685800"/>
                  <a:gd name="connsiteX28" fmla="*/ 393896 w 420137"/>
                  <a:gd name="connsiteY28" fmla="*/ 340995 h 685800"/>
                  <a:gd name="connsiteX29" fmla="*/ 418661 w 420137"/>
                  <a:gd name="connsiteY29" fmla="*/ 29337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20137" h="685800">
                    <a:moveTo>
                      <a:pt x="418661" y="293370"/>
                    </a:moveTo>
                    <a:lnTo>
                      <a:pt x="350081" y="57150"/>
                    </a:lnTo>
                    <a:cubicBezTo>
                      <a:pt x="348176" y="47625"/>
                      <a:pt x="342461" y="40005"/>
                      <a:pt x="334841" y="36195"/>
                    </a:cubicBezTo>
                    <a:cubicBezTo>
                      <a:pt x="311981" y="20955"/>
                      <a:pt x="285311" y="11430"/>
                      <a:pt x="254831" y="3810"/>
                    </a:cubicBezTo>
                    <a:cubicBezTo>
                      <a:pt x="239591" y="1905"/>
                      <a:pt x="226256" y="0"/>
                      <a:pt x="211016" y="0"/>
                    </a:cubicBezTo>
                    <a:cubicBezTo>
                      <a:pt x="195776" y="0"/>
                      <a:pt x="182441" y="1905"/>
                      <a:pt x="167201" y="3810"/>
                    </a:cubicBezTo>
                    <a:cubicBezTo>
                      <a:pt x="136721" y="9525"/>
                      <a:pt x="110051" y="20955"/>
                      <a:pt x="87191" y="36195"/>
                    </a:cubicBezTo>
                    <a:cubicBezTo>
                      <a:pt x="79571" y="41910"/>
                      <a:pt x="73856" y="47625"/>
                      <a:pt x="71951" y="57150"/>
                    </a:cubicBezTo>
                    <a:lnTo>
                      <a:pt x="1466" y="293370"/>
                    </a:lnTo>
                    <a:cubicBezTo>
                      <a:pt x="-4249" y="314325"/>
                      <a:pt x="7181" y="335280"/>
                      <a:pt x="28136" y="340995"/>
                    </a:cubicBezTo>
                    <a:cubicBezTo>
                      <a:pt x="31946" y="342900"/>
                      <a:pt x="35756" y="342900"/>
                      <a:pt x="39566" y="342900"/>
                    </a:cubicBezTo>
                    <a:cubicBezTo>
                      <a:pt x="56711" y="342900"/>
                      <a:pt x="71951" y="331470"/>
                      <a:pt x="75761" y="316230"/>
                    </a:cubicBezTo>
                    <a:lnTo>
                      <a:pt x="134816" y="116205"/>
                    </a:lnTo>
                    <a:lnTo>
                      <a:pt x="134816" y="182880"/>
                    </a:lnTo>
                    <a:lnTo>
                      <a:pt x="64331" y="419100"/>
                    </a:lnTo>
                    <a:lnTo>
                      <a:pt x="115766" y="419100"/>
                    </a:lnTo>
                    <a:lnTo>
                      <a:pt x="115766" y="685800"/>
                    </a:lnTo>
                    <a:lnTo>
                      <a:pt x="191966" y="685800"/>
                    </a:lnTo>
                    <a:lnTo>
                      <a:pt x="191966" y="419100"/>
                    </a:lnTo>
                    <a:lnTo>
                      <a:pt x="230066" y="419100"/>
                    </a:lnTo>
                    <a:lnTo>
                      <a:pt x="230066" y="685800"/>
                    </a:lnTo>
                    <a:lnTo>
                      <a:pt x="306266" y="685800"/>
                    </a:lnTo>
                    <a:lnTo>
                      <a:pt x="306266" y="419100"/>
                    </a:lnTo>
                    <a:lnTo>
                      <a:pt x="357701" y="419100"/>
                    </a:lnTo>
                    <a:lnTo>
                      <a:pt x="287216" y="182880"/>
                    </a:lnTo>
                    <a:lnTo>
                      <a:pt x="287216" y="116205"/>
                    </a:lnTo>
                    <a:lnTo>
                      <a:pt x="346271" y="316230"/>
                    </a:lnTo>
                    <a:cubicBezTo>
                      <a:pt x="351986" y="333375"/>
                      <a:pt x="367226" y="342900"/>
                      <a:pt x="382466" y="342900"/>
                    </a:cubicBezTo>
                    <a:cubicBezTo>
                      <a:pt x="386276" y="342900"/>
                      <a:pt x="390086" y="342900"/>
                      <a:pt x="393896" y="340995"/>
                    </a:cubicBezTo>
                    <a:cubicBezTo>
                      <a:pt x="412946" y="335280"/>
                      <a:pt x="424376" y="314325"/>
                      <a:pt x="418661" y="2933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95" name="Graphic 7" descr="Man">
              <a:extLst>
                <a:ext uri="{FF2B5EF4-FFF2-40B4-BE49-F238E27FC236}">
                  <a16:creationId xmlns:a16="http://schemas.microsoft.com/office/drawing/2014/main" id="{2DA255CF-80C4-B8F9-45EF-D08724622C21}"/>
                </a:ext>
              </a:extLst>
            </p:cNvPr>
            <p:cNvGrpSpPr/>
            <p:nvPr/>
          </p:nvGrpSpPr>
          <p:grpSpPr>
            <a:xfrm>
              <a:off x="2574680" y="3870279"/>
              <a:ext cx="419100" cy="857250"/>
              <a:chOff x="2574680" y="3870279"/>
              <a:chExt cx="419100" cy="857250"/>
            </a:xfrm>
            <a:grpFill/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76A0E89-E77B-07C6-5B6F-FB7ACFF3D52B}"/>
                  </a:ext>
                </a:extLst>
              </p:cNvPr>
              <p:cNvSpPr/>
              <p:nvPr/>
            </p:nvSpPr>
            <p:spPr>
              <a:xfrm>
                <a:off x="2708030" y="3870279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37C2E1B9-021D-6304-8954-799B7EDAAB83}"/>
                  </a:ext>
                </a:extLst>
              </p:cNvPr>
              <p:cNvSpPr/>
              <p:nvPr/>
            </p:nvSpPr>
            <p:spPr>
              <a:xfrm>
                <a:off x="2574680" y="4041729"/>
                <a:ext cx="419100" cy="685800"/>
              </a:xfrm>
              <a:custGeom>
                <a:avLst/>
                <a:gdLst>
                  <a:gd name="connsiteX0" fmla="*/ 417195 w 419100"/>
                  <a:gd name="connsiteY0" fmla="*/ 297180 h 685800"/>
                  <a:gd name="connsiteX1" fmla="*/ 363855 w 419100"/>
                  <a:gd name="connsiteY1" fmla="*/ 70485 h 685800"/>
                  <a:gd name="connsiteX2" fmla="*/ 352425 w 419100"/>
                  <a:gd name="connsiteY2" fmla="*/ 49530 h 685800"/>
                  <a:gd name="connsiteX3" fmla="*/ 272415 w 419100"/>
                  <a:gd name="connsiteY3" fmla="*/ 7620 h 685800"/>
                  <a:gd name="connsiteX4" fmla="*/ 209550 w 419100"/>
                  <a:gd name="connsiteY4" fmla="*/ 0 h 685800"/>
                  <a:gd name="connsiteX5" fmla="*/ 146685 w 419100"/>
                  <a:gd name="connsiteY5" fmla="*/ 9525 h 685800"/>
                  <a:gd name="connsiteX6" fmla="*/ 66675 w 419100"/>
                  <a:gd name="connsiteY6" fmla="*/ 51435 h 685800"/>
                  <a:gd name="connsiteX7" fmla="*/ 55245 w 419100"/>
                  <a:gd name="connsiteY7" fmla="*/ 72390 h 685800"/>
                  <a:gd name="connsiteX8" fmla="*/ 1905 w 419100"/>
                  <a:gd name="connsiteY8" fmla="*/ 299085 h 685800"/>
                  <a:gd name="connsiteX9" fmla="*/ 0 w 419100"/>
                  <a:gd name="connsiteY9" fmla="*/ 308610 h 685800"/>
                  <a:gd name="connsiteX10" fmla="*/ 38100 w 419100"/>
                  <a:gd name="connsiteY10" fmla="*/ 346710 h 685800"/>
                  <a:gd name="connsiteX11" fmla="*/ 74295 w 419100"/>
                  <a:gd name="connsiteY11" fmla="*/ 318135 h 685800"/>
                  <a:gd name="connsiteX12" fmla="*/ 114300 w 419100"/>
                  <a:gd name="connsiteY12" fmla="*/ 152400 h 685800"/>
                  <a:gd name="connsiteX13" fmla="*/ 114300 w 419100"/>
                  <a:gd name="connsiteY13" fmla="*/ 685800 h 685800"/>
                  <a:gd name="connsiteX14" fmla="*/ 190500 w 419100"/>
                  <a:gd name="connsiteY14" fmla="*/ 685800 h 685800"/>
                  <a:gd name="connsiteX15" fmla="*/ 190500 w 419100"/>
                  <a:gd name="connsiteY15" fmla="*/ 342900 h 685800"/>
                  <a:gd name="connsiteX16" fmla="*/ 228600 w 419100"/>
                  <a:gd name="connsiteY16" fmla="*/ 342900 h 685800"/>
                  <a:gd name="connsiteX17" fmla="*/ 228600 w 419100"/>
                  <a:gd name="connsiteY17" fmla="*/ 685800 h 685800"/>
                  <a:gd name="connsiteX18" fmla="*/ 304800 w 419100"/>
                  <a:gd name="connsiteY18" fmla="*/ 685800 h 685800"/>
                  <a:gd name="connsiteX19" fmla="*/ 304800 w 419100"/>
                  <a:gd name="connsiteY19" fmla="*/ 150495 h 685800"/>
                  <a:gd name="connsiteX20" fmla="*/ 344805 w 419100"/>
                  <a:gd name="connsiteY20" fmla="*/ 316230 h 685800"/>
                  <a:gd name="connsiteX21" fmla="*/ 381000 w 419100"/>
                  <a:gd name="connsiteY21" fmla="*/ 344805 h 685800"/>
                  <a:gd name="connsiteX22" fmla="*/ 419100 w 419100"/>
                  <a:gd name="connsiteY22" fmla="*/ 306705 h 685800"/>
                  <a:gd name="connsiteX23" fmla="*/ 417195 w 419100"/>
                  <a:gd name="connsiteY23" fmla="*/ 29718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19100" h="685800">
                    <a:moveTo>
                      <a:pt x="417195" y="297180"/>
                    </a:moveTo>
                    <a:lnTo>
                      <a:pt x="363855" y="70485"/>
                    </a:lnTo>
                    <a:cubicBezTo>
                      <a:pt x="361950" y="62865"/>
                      <a:pt x="358140" y="55245"/>
                      <a:pt x="352425" y="49530"/>
                    </a:cubicBezTo>
                    <a:cubicBezTo>
                      <a:pt x="329565" y="30480"/>
                      <a:pt x="302895" y="17145"/>
                      <a:pt x="272415" y="7620"/>
                    </a:cubicBezTo>
                    <a:cubicBezTo>
                      <a:pt x="251460" y="3810"/>
                      <a:pt x="230505" y="0"/>
                      <a:pt x="209550" y="0"/>
                    </a:cubicBezTo>
                    <a:cubicBezTo>
                      <a:pt x="188595" y="0"/>
                      <a:pt x="167640" y="3810"/>
                      <a:pt x="146685" y="9525"/>
                    </a:cubicBezTo>
                    <a:cubicBezTo>
                      <a:pt x="116205" y="17145"/>
                      <a:pt x="89535" y="32385"/>
                      <a:pt x="66675" y="51435"/>
                    </a:cubicBezTo>
                    <a:cubicBezTo>
                      <a:pt x="60960" y="57150"/>
                      <a:pt x="57150" y="64770"/>
                      <a:pt x="55245" y="72390"/>
                    </a:cubicBezTo>
                    <a:lnTo>
                      <a:pt x="1905" y="299085"/>
                    </a:lnTo>
                    <a:cubicBezTo>
                      <a:pt x="1905" y="300990"/>
                      <a:pt x="0" y="304800"/>
                      <a:pt x="0" y="308610"/>
                    </a:cubicBezTo>
                    <a:cubicBezTo>
                      <a:pt x="0" y="329565"/>
                      <a:pt x="17145" y="346710"/>
                      <a:pt x="38100" y="346710"/>
                    </a:cubicBezTo>
                    <a:cubicBezTo>
                      <a:pt x="55245" y="346710"/>
                      <a:pt x="70485" y="333375"/>
                      <a:pt x="74295" y="318135"/>
                    </a:cubicBezTo>
                    <a:lnTo>
                      <a:pt x="114300" y="152400"/>
                    </a:lnTo>
                    <a:lnTo>
                      <a:pt x="114300" y="685800"/>
                    </a:lnTo>
                    <a:lnTo>
                      <a:pt x="190500" y="685800"/>
                    </a:lnTo>
                    <a:lnTo>
                      <a:pt x="190500" y="342900"/>
                    </a:lnTo>
                    <a:lnTo>
                      <a:pt x="228600" y="342900"/>
                    </a:lnTo>
                    <a:lnTo>
                      <a:pt x="228600" y="685800"/>
                    </a:lnTo>
                    <a:lnTo>
                      <a:pt x="304800" y="685800"/>
                    </a:lnTo>
                    <a:lnTo>
                      <a:pt x="304800" y="150495"/>
                    </a:lnTo>
                    <a:lnTo>
                      <a:pt x="344805" y="316230"/>
                    </a:lnTo>
                    <a:cubicBezTo>
                      <a:pt x="348615" y="331470"/>
                      <a:pt x="363855" y="344805"/>
                      <a:pt x="381000" y="344805"/>
                    </a:cubicBezTo>
                    <a:cubicBezTo>
                      <a:pt x="401955" y="344805"/>
                      <a:pt x="419100" y="327660"/>
                      <a:pt x="419100" y="306705"/>
                    </a:cubicBezTo>
                    <a:cubicBezTo>
                      <a:pt x="419100" y="302895"/>
                      <a:pt x="417195" y="299085"/>
                      <a:pt x="417195" y="29718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96" name="Graphic 8" descr="Woman">
              <a:extLst>
                <a:ext uri="{FF2B5EF4-FFF2-40B4-BE49-F238E27FC236}">
                  <a16:creationId xmlns:a16="http://schemas.microsoft.com/office/drawing/2014/main" id="{E0025933-944D-0CD2-AB5A-6D6BEC975A0C}"/>
                </a:ext>
              </a:extLst>
            </p:cNvPr>
            <p:cNvGrpSpPr/>
            <p:nvPr/>
          </p:nvGrpSpPr>
          <p:grpSpPr>
            <a:xfrm>
              <a:off x="3128613" y="3870813"/>
              <a:ext cx="420137" cy="857250"/>
              <a:chOff x="3128613" y="3870813"/>
              <a:chExt cx="420137" cy="857250"/>
            </a:xfrm>
            <a:grpFill/>
          </p:grpSpPr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DB4164B3-960F-4DA1-0B90-94643985BB6B}"/>
                  </a:ext>
                </a:extLst>
              </p:cNvPr>
              <p:cNvSpPr/>
              <p:nvPr/>
            </p:nvSpPr>
            <p:spPr>
              <a:xfrm>
                <a:off x="3263429" y="3870813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51994390-976E-18A7-5BFA-B415DD2E9E57}"/>
                  </a:ext>
                </a:extLst>
              </p:cNvPr>
              <p:cNvSpPr/>
              <p:nvPr/>
            </p:nvSpPr>
            <p:spPr>
              <a:xfrm>
                <a:off x="3128613" y="4042263"/>
                <a:ext cx="420137" cy="685800"/>
              </a:xfrm>
              <a:custGeom>
                <a:avLst/>
                <a:gdLst>
                  <a:gd name="connsiteX0" fmla="*/ 418661 w 420137"/>
                  <a:gd name="connsiteY0" fmla="*/ 293370 h 685800"/>
                  <a:gd name="connsiteX1" fmla="*/ 350081 w 420137"/>
                  <a:gd name="connsiteY1" fmla="*/ 57150 h 685800"/>
                  <a:gd name="connsiteX2" fmla="*/ 334841 w 420137"/>
                  <a:gd name="connsiteY2" fmla="*/ 36195 h 685800"/>
                  <a:gd name="connsiteX3" fmla="*/ 254831 w 420137"/>
                  <a:gd name="connsiteY3" fmla="*/ 3810 h 685800"/>
                  <a:gd name="connsiteX4" fmla="*/ 211016 w 420137"/>
                  <a:gd name="connsiteY4" fmla="*/ 0 h 685800"/>
                  <a:gd name="connsiteX5" fmla="*/ 167201 w 420137"/>
                  <a:gd name="connsiteY5" fmla="*/ 3810 h 685800"/>
                  <a:gd name="connsiteX6" fmla="*/ 87191 w 420137"/>
                  <a:gd name="connsiteY6" fmla="*/ 36195 h 685800"/>
                  <a:gd name="connsiteX7" fmla="*/ 71951 w 420137"/>
                  <a:gd name="connsiteY7" fmla="*/ 57150 h 685800"/>
                  <a:gd name="connsiteX8" fmla="*/ 1466 w 420137"/>
                  <a:gd name="connsiteY8" fmla="*/ 293370 h 685800"/>
                  <a:gd name="connsiteX9" fmla="*/ 28136 w 420137"/>
                  <a:gd name="connsiteY9" fmla="*/ 340995 h 685800"/>
                  <a:gd name="connsiteX10" fmla="*/ 39566 w 420137"/>
                  <a:gd name="connsiteY10" fmla="*/ 342900 h 685800"/>
                  <a:gd name="connsiteX11" fmla="*/ 75761 w 420137"/>
                  <a:gd name="connsiteY11" fmla="*/ 316230 h 685800"/>
                  <a:gd name="connsiteX12" fmla="*/ 134816 w 420137"/>
                  <a:gd name="connsiteY12" fmla="*/ 116205 h 685800"/>
                  <a:gd name="connsiteX13" fmla="*/ 134816 w 420137"/>
                  <a:gd name="connsiteY13" fmla="*/ 182880 h 685800"/>
                  <a:gd name="connsiteX14" fmla="*/ 64331 w 420137"/>
                  <a:gd name="connsiteY14" fmla="*/ 419100 h 685800"/>
                  <a:gd name="connsiteX15" fmla="*/ 115766 w 420137"/>
                  <a:gd name="connsiteY15" fmla="*/ 419100 h 685800"/>
                  <a:gd name="connsiteX16" fmla="*/ 115766 w 420137"/>
                  <a:gd name="connsiteY16" fmla="*/ 685800 h 685800"/>
                  <a:gd name="connsiteX17" fmla="*/ 191966 w 420137"/>
                  <a:gd name="connsiteY17" fmla="*/ 685800 h 685800"/>
                  <a:gd name="connsiteX18" fmla="*/ 191966 w 420137"/>
                  <a:gd name="connsiteY18" fmla="*/ 419100 h 685800"/>
                  <a:gd name="connsiteX19" fmla="*/ 230066 w 420137"/>
                  <a:gd name="connsiteY19" fmla="*/ 419100 h 685800"/>
                  <a:gd name="connsiteX20" fmla="*/ 230066 w 420137"/>
                  <a:gd name="connsiteY20" fmla="*/ 685800 h 685800"/>
                  <a:gd name="connsiteX21" fmla="*/ 306266 w 420137"/>
                  <a:gd name="connsiteY21" fmla="*/ 685800 h 685800"/>
                  <a:gd name="connsiteX22" fmla="*/ 306266 w 420137"/>
                  <a:gd name="connsiteY22" fmla="*/ 419100 h 685800"/>
                  <a:gd name="connsiteX23" fmla="*/ 357701 w 420137"/>
                  <a:gd name="connsiteY23" fmla="*/ 419100 h 685800"/>
                  <a:gd name="connsiteX24" fmla="*/ 287216 w 420137"/>
                  <a:gd name="connsiteY24" fmla="*/ 182880 h 685800"/>
                  <a:gd name="connsiteX25" fmla="*/ 287216 w 420137"/>
                  <a:gd name="connsiteY25" fmla="*/ 116205 h 685800"/>
                  <a:gd name="connsiteX26" fmla="*/ 346271 w 420137"/>
                  <a:gd name="connsiteY26" fmla="*/ 316230 h 685800"/>
                  <a:gd name="connsiteX27" fmla="*/ 382466 w 420137"/>
                  <a:gd name="connsiteY27" fmla="*/ 342900 h 685800"/>
                  <a:gd name="connsiteX28" fmla="*/ 393896 w 420137"/>
                  <a:gd name="connsiteY28" fmla="*/ 340995 h 685800"/>
                  <a:gd name="connsiteX29" fmla="*/ 418661 w 420137"/>
                  <a:gd name="connsiteY29" fmla="*/ 29337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20137" h="685800">
                    <a:moveTo>
                      <a:pt x="418661" y="293370"/>
                    </a:moveTo>
                    <a:lnTo>
                      <a:pt x="350081" y="57150"/>
                    </a:lnTo>
                    <a:cubicBezTo>
                      <a:pt x="348176" y="47625"/>
                      <a:pt x="342461" y="40005"/>
                      <a:pt x="334841" y="36195"/>
                    </a:cubicBezTo>
                    <a:cubicBezTo>
                      <a:pt x="311981" y="20955"/>
                      <a:pt x="285311" y="11430"/>
                      <a:pt x="254831" y="3810"/>
                    </a:cubicBezTo>
                    <a:cubicBezTo>
                      <a:pt x="239591" y="1905"/>
                      <a:pt x="226256" y="0"/>
                      <a:pt x="211016" y="0"/>
                    </a:cubicBezTo>
                    <a:cubicBezTo>
                      <a:pt x="195776" y="0"/>
                      <a:pt x="182441" y="1905"/>
                      <a:pt x="167201" y="3810"/>
                    </a:cubicBezTo>
                    <a:cubicBezTo>
                      <a:pt x="136721" y="9525"/>
                      <a:pt x="110051" y="20955"/>
                      <a:pt x="87191" y="36195"/>
                    </a:cubicBezTo>
                    <a:cubicBezTo>
                      <a:pt x="79571" y="41910"/>
                      <a:pt x="73856" y="47625"/>
                      <a:pt x="71951" y="57150"/>
                    </a:cubicBezTo>
                    <a:lnTo>
                      <a:pt x="1466" y="293370"/>
                    </a:lnTo>
                    <a:cubicBezTo>
                      <a:pt x="-4249" y="314325"/>
                      <a:pt x="7181" y="335280"/>
                      <a:pt x="28136" y="340995"/>
                    </a:cubicBezTo>
                    <a:cubicBezTo>
                      <a:pt x="31946" y="342900"/>
                      <a:pt x="35756" y="342900"/>
                      <a:pt x="39566" y="342900"/>
                    </a:cubicBezTo>
                    <a:cubicBezTo>
                      <a:pt x="56711" y="342900"/>
                      <a:pt x="71951" y="331470"/>
                      <a:pt x="75761" y="316230"/>
                    </a:cubicBezTo>
                    <a:lnTo>
                      <a:pt x="134816" y="116205"/>
                    </a:lnTo>
                    <a:lnTo>
                      <a:pt x="134816" y="182880"/>
                    </a:lnTo>
                    <a:lnTo>
                      <a:pt x="64331" y="419100"/>
                    </a:lnTo>
                    <a:lnTo>
                      <a:pt x="115766" y="419100"/>
                    </a:lnTo>
                    <a:lnTo>
                      <a:pt x="115766" y="685800"/>
                    </a:lnTo>
                    <a:lnTo>
                      <a:pt x="191966" y="685800"/>
                    </a:lnTo>
                    <a:lnTo>
                      <a:pt x="191966" y="419100"/>
                    </a:lnTo>
                    <a:lnTo>
                      <a:pt x="230066" y="419100"/>
                    </a:lnTo>
                    <a:lnTo>
                      <a:pt x="230066" y="685800"/>
                    </a:lnTo>
                    <a:lnTo>
                      <a:pt x="306266" y="685800"/>
                    </a:lnTo>
                    <a:lnTo>
                      <a:pt x="306266" y="419100"/>
                    </a:lnTo>
                    <a:lnTo>
                      <a:pt x="357701" y="419100"/>
                    </a:lnTo>
                    <a:lnTo>
                      <a:pt x="287216" y="182880"/>
                    </a:lnTo>
                    <a:lnTo>
                      <a:pt x="287216" y="116205"/>
                    </a:lnTo>
                    <a:lnTo>
                      <a:pt x="346271" y="316230"/>
                    </a:lnTo>
                    <a:cubicBezTo>
                      <a:pt x="351986" y="333375"/>
                      <a:pt x="367226" y="342900"/>
                      <a:pt x="382466" y="342900"/>
                    </a:cubicBezTo>
                    <a:cubicBezTo>
                      <a:pt x="386276" y="342900"/>
                      <a:pt x="390086" y="342900"/>
                      <a:pt x="393896" y="340995"/>
                    </a:cubicBezTo>
                    <a:cubicBezTo>
                      <a:pt x="412946" y="335280"/>
                      <a:pt x="424376" y="314325"/>
                      <a:pt x="418661" y="2933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97" name="Graphic 11" descr="Man">
              <a:extLst>
                <a:ext uri="{FF2B5EF4-FFF2-40B4-BE49-F238E27FC236}">
                  <a16:creationId xmlns:a16="http://schemas.microsoft.com/office/drawing/2014/main" id="{5EF3C852-E778-D974-3F57-7855C748F167}"/>
                </a:ext>
              </a:extLst>
            </p:cNvPr>
            <p:cNvGrpSpPr/>
            <p:nvPr/>
          </p:nvGrpSpPr>
          <p:grpSpPr>
            <a:xfrm>
              <a:off x="2226451" y="4418333"/>
              <a:ext cx="419100" cy="857250"/>
              <a:chOff x="2226451" y="4418333"/>
              <a:chExt cx="419100" cy="857250"/>
            </a:xfrm>
            <a:grpFill/>
          </p:grpSpPr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57906951-8299-7E33-F5F3-117AA51F785A}"/>
                  </a:ext>
                </a:extLst>
              </p:cNvPr>
              <p:cNvSpPr/>
              <p:nvPr/>
            </p:nvSpPr>
            <p:spPr>
              <a:xfrm>
                <a:off x="2359801" y="4418333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9805FF90-698D-E15D-837D-57BCC6135334}"/>
                  </a:ext>
                </a:extLst>
              </p:cNvPr>
              <p:cNvSpPr/>
              <p:nvPr/>
            </p:nvSpPr>
            <p:spPr>
              <a:xfrm>
                <a:off x="2226451" y="4589783"/>
                <a:ext cx="419100" cy="685800"/>
              </a:xfrm>
              <a:custGeom>
                <a:avLst/>
                <a:gdLst>
                  <a:gd name="connsiteX0" fmla="*/ 417195 w 419100"/>
                  <a:gd name="connsiteY0" fmla="*/ 297180 h 685800"/>
                  <a:gd name="connsiteX1" fmla="*/ 363855 w 419100"/>
                  <a:gd name="connsiteY1" fmla="*/ 70485 h 685800"/>
                  <a:gd name="connsiteX2" fmla="*/ 352425 w 419100"/>
                  <a:gd name="connsiteY2" fmla="*/ 49530 h 685800"/>
                  <a:gd name="connsiteX3" fmla="*/ 272415 w 419100"/>
                  <a:gd name="connsiteY3" fmla="*/ 7620 h 685800"/>
                  <a:gd name="connsiteX4" fmla="*/ 209550 w 419100"/>
                  <a:gd name="connsiteY4" fmla="*/ 0 h 685800"/>
                  <a:gd name="connsiteX5" fmla="*/ 146685 w 419100"/>
                  <a:gd name="connsiteY5" fmla="*/ 9525 h 685800"/>
                  <a:gd name="connsiteX6" fmla="*/ 66675 w 419100"/>
                  <a:gd name="connsiteY6" fmla="*/ 51435 h 685800"/>
                  <a:gd name="connsiteX7" fmla="*/ 55245 w 419100"/>
                  <a:gd name="connsiteY7" fmla="*/ 72390 h 685800"/>
                  <a:gd name="connsiteX8" fmla="*/ 1905 w 419100"/>
                  <a:gd name="connsiteY8" fmla="*/ 299085 h 685800"/>
                  <a:gd name="connsiteX9" fmla="*/ 0 w 419100"/>
                  <a:gd name="connsiteY9" fmla="*/ 308610 h 685800"/>
                  <a:gd name="connsiteX10" fmla="*/ 38100 w 419100"/>
                  <a:gd name="connsiteY10" fmla="*/ 346710 h 685800"/>
                  <a:gd name="connsiteX11" fmla="*/ 74295 w 419100"/>
                  <a:gd name="connsiteY11" fmla="*/ 318135 h 685800"/>
                  <a:gd name="connsiteX12" fmla="*/ 114300 w 419100"/>
                  <a:gd name="connsiteY12" fmla="*/ 152400 h 685800"/>
                  <a:gd name="connsiteX13" fmla="*/ 114300 w 419100"/>
                  <a:gd name="connsiteY13" fmla="*/ 685800 h 685800"/>
                  <a:gd name="connsiteX14" fmla="*/ 190500 w 419100"/>
                  <a:gd name="connsiteY14" fmla="*/ 685800 h 685800"/>
                  <a:gd name="connsiteX15" fmla="*/ 190500 w 419100"/>
                  <a:gd name="connsiteY15" fmla="*/ 342900 h 685800"/>
                  <a:gd name="connsiteX16" fmla="*/ 228600 w 419100"/>
                  <a:gd name="connsiteY16" fmla="*/ 342900 h 685800"/>
                  <a:gd name="connsiteX17" fmla="*/ 228600 w 419100"/>
                  <a:gd name="connsiteY17" fmla="*/ 685800 h 685800"/>
                  <a:gd name="connsiteX18" fmla="*/ 304800 w 419100"/>
                  <a:gd name="connsiteY18" fmla="*/ 685800 h 685800"/>
                  <a:gd name="connsiteX19" fmla="*/ 304800 w 419100"/>
                  <a:gd name="connsiteY19" fmla="*/ 150495 h 685800"/>
                  <a:gd name="connsiteX20" fmla="*/ 344805 w 419100"/>
                  <a:gd name="connsiteY20" fmla="*/ 316230 h 685800"/>
                  <a:gd name="connsiteX21" fmla="*/ 381000 w 419100"/>
                  <a:gd name="connsiteY21" fmla="*/ 344805 h 685800"/>
                  <a:gd name="connsiteX22" fmla="*/ 419100 w 419100"/>
                  <a:gd name="connsiteY22" fmla="*/ 306705 h 685800"/>
                  <a:gd name="connsiteX23" fmla="*/ 417195 w 419100"/>
                  <a:gd name="connsiteY23" fmla="*/ 29718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19100" h="685800">
                    <a:moveTo>
                      <a:pt x="417195" y="297180"/>
                    </a:moveTo>
                    <a:lnTo>
                      <a:pt x="363855" y="70485"/>
                    </a:lnTo>
                    <a:cubicBezTo>
                      <a:pt x="361950" y="62865"/>
                      <a:pt x="358140" y="55245"/>
                      <a:pt x="352425" y="49530"/>
                    </a:cubicBezTo>
                    <a:cubicBezTo>
                      <a:pt x="329565" y="30480"/>
                      <a:pt x="302895" y="17145"/>
                      <a:pt x="272415" y="7620"/>
                    </a:cubicBezTo>
                    <a:cubicBezTo>
                      <a:pt x="251460" y="3810"/>
                      <a:pt x="230505" y="0"/>
                      <a:pt x="209550" y="0"/>
                    </a:cubicBezTo>
                    <a:cubicBezTo>
                      <a:pt x="188595" y="0"/>
                      <a:pt x="167640" y="3810"/>
                      <a:pt x="146685" y="9525"/>
                    </a:cubicBezTo>
                    <a:cubicBezTo>
                      <a:pt x="116205" y="17145"/>
                      <a:pt x="89535" y="32385"/>
                      <a:pt x="66675" y="51435"/>
                    </a:cubicBezTo>
                    <a:cubicBezTo>
                      <a:pt x="60960" y="57150"/>
                      <a:pt x="57150" y="64770"/>
                      <a:pt x="55245" y="72390"/>
                    </a:cubicBezTo>
                    <a:lnTo>
                      <a:pt x="1905" y="299085"/>
                    </a:lnTo>
                    <a:cubicBezTo>
                      <a:pt x="1905" y="300990"/>
                      <a:pt x="0" y="304800"/>
                      <a:pt x="0" y="308610"/>
                    </a:cubicBezTo>
                    <a:cubicBezTo>
                      <a:pt x="0" y="329565"/>
                      <a:pt x="17145" y="346710"/>
                      <a:pt x="38100" y="346710"/>
                    </a:cubicBezTo>
                    <a:cubicBezTo>
                      <a:pt x="55245" y="346710"/>
                      <a:pt x="70485" y="333375"/>
                      <a:pt x="74295" y="318135"/>
                    </a:cubicBezTo>
                    <a:lnTo>
                      <a:pt x="114300" y="152400"/>
                    </a:lnTo>
                    <a:lnTo>
                      <a:pt x="114300" y="685800"/>
                    </a:lnTo>
                    <a:lnTo>
                      <a:pt x="190500" y="685800"/>
                    </a:lnTo>
                    <a:lnTo>
                      <a:pt x="190500" y="342900"/>
                    </a:lnTo>
                    <a:lnTo>
                      <a:pt x="228600" y="342900"/>
                    </a:lnTo>
                    <a:lnTo>
                      <a:pt x="228600" y="685800"/>
                    </a:lnTo>
                    <a:lnTo>
                      <a:pt x="304800" y="685800"/>
                    </a:lnTo>
                    <a:lnTo>
                      <a:pt x="304800" y="150495"/>
                    </a:lnTo>
                    <a:lnTo>
                      <a:pt x="344805" y="316230"/>
                    </a:lnTo>
                    <a:cubicBezTo>
                      <a:pt x="348615" y="331470"/>
                      <a:pt x="363855" y="344805"/>
                      <a:pt x="381000" y="344805"/>
                    </a:cubicBezTo>
                    <a:cubicBezTo>
                      <a:pt x="401955" y="344805"/>
                      <a:pt x="419100" y="327660"/>
                      <a:pt x="419100" y="306705"/>
                    </a:cubicBezTo>
                    <a:cubicBezTo>
                      <a:pt x="419100" y="302895"/>
                      <a:pt x="417195" y="299085"/>
                      <a:pt x="417195" y="29718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98" name="Graphic 12" descr="Woman">
              <a:extLst>
                <a:ext uri="{FF2B5EF4-FFF2-40B4-BE49-F238E27FC236}">
                  <a16:creationId xmlns:a16="http://schemas.microsoft.com/office/drawing/2014/main" id="{01528AAB-C1C3-A017-C8F9-2AF5E9774277}"/>
                </a:ext>
              </a:extLst>
            </p:cNvPr>
            <p:cNvGrpSpPr/>
            <p:nvPr/>
          </p:nvGrpSpPr>
          <p:grpSpPr>
            <a:xfrm>
              <a:off x="2780384" y="4418867"/>
              <a:ext cx="420137" cy="857250"/>
              <a:chOff x="2780384" y="4418867"/>
              <a:chExt cx="420137" cy="857250"/>
            </a:xfrm>
            <a:grpFill/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BEFBC708-BFD0-4010-0B49-94177A16F142}"/>
                  </a:ext>
                </a:extLst>
              </p:cNvPr>
              <p:cNvSpPr/>
              <p:nvPr/>
            </p:nvSpPr>
            <p:spPr>
              <a:xfrm>
                <a:off x="2915200" y="4418867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A8D4577F-56CE-7282-00DB-4809D1E8CDE6}"/>
                  </a:ext>
                </a:extLst>
              </p:cNvPr>
              <p:cNvSpPr/>
              <p:nvPr/>
            </p:nvSpPr>
            <p:spPr>
              <a:xfrm>
                <a:off x="2780384" y="4590317"/>
                <a:ext cx="420137" cy="685800"/>
              </a:xfrm>
              <a:custGeom>
                <a:avLst/>
                <a:gdLst>
                  <a:gd name="connsiteX0" fmla="*/ 418661 w 420137"/>
                  <a:gd name="connsiteY0" fmla="*/ 293370 h 685800"/>
                  <a:gd name="connsiteX1" fmla="*/ 350081 w 420137"/>
                  <a:gd name="connsiteY1" fmla="*/ 57150 h 685800"/>
                  <a:gd name="connsiteX2" fmla="*/ 334841 w 420137"/>
                  <a:gd name="connsiteY2" fmla="*/ 36195 h 685800"/>
                  <a:gd name="connsiteX3" fmla="*/ 254831 w 420137"/>
                  <a:gd name="connsiteY3" fmla="*/ 3810 h 685800"/>
                  <a:gd name="connsiteX4" fmla="*/ 211016 w 420137"/>
                  <a:gd name="connsiteY4" fmla="*/ 0 h 685800"/>
                  <a:gd name="connsiteX5" fmla="*/ 167201 w 420137"/>
                  <a:gd name="connsiteY5" fmla="*/ 3810 h 685800"/>
                  <a:gd name="connsiteX6" fmla="*/ 87191 w 420137"/>
                  <a:gd name="connsiteY6" fmla="*/ 36195 h 685800"/>
                  <a:gd name="connsiteX7" fmla="*/ 71951 w 420137"/>
                  <a:gd name="connsiteY7" fmla="*/ 57150 h 685800"/>
                  <a:gd name="connsiteX8" fmla="*/ 1466 w 420137"/>
                  <a:gd name="connsiteY8" fmla="*/ 293370 h 685800"/>
                  <a:gd name="connsiteX9" fmla="*/ 28136 w 420137"/>
                  <a:gd name="connsiteY9" fmla="*/ 340995 h 685800"/>
                  <a:gd name="connsiteX10" fmla="*/ 39566 w 420137"/>
                  <a:gd name="connsiteY10" fmla="*/ 342900 h 685800"/>
                  <a:gd name="connsiteX11" fmla="*/ 75761 w 420137"/>
                  <a:gd name="connsiteY11" fmla="*/ 316230 h 685800"/>
                  <a:gd name="connsiteX12" fmla="*/ 134816 w 420137"/>
                  <a:gd name="connsiteY12" fmla="*/ 116205 h 685800"/>
                  <a:gd name="connsiteX13" fmla="*/ 134816 w 420137"/>
                  <a:gd name="connsiteY13" fmla="*/ 182880 h 685800"/>
                  <a:gd name="connsiteX14" fmla="*/ 64331 w 420137"/>
                  <a:gd name="connsiteY14" fmla="*/ 419100 h 685800"/>
                  <a:gd name="connsiteX15" fmla="*/ 115766 w 420137"/>
                  <a:gd name="connsiteY15" fmla="*/ 419100 h 685800"/>
                  <a:gd name="connsiteX16" fmla="*/ 115766 w 420137"/>
                  <a:gd name="connsiteY16" fmla="*/ 685800 h 685800"/>
                  <a:gd name="connsiteX17" fmla="*/ 191966 w 420137"/>
                  <a:gd name="connsiteY17" fmla="*/ 685800 h 685800"/>
                  <a:gd name="connsiteX18" fmla="*/ 191966 w 420137"/>
                  <a:gd name="connsiteY18" fmla="*/ 419100 h 685800"/>
                  <a:gd name="connsiteX19" fmla="*/ 230066 w 420137"/>
                  <a:gd name="connsiteY19" fmla="*/ 419100 h 685800"/>
                  <a:gd name="connsiteX20" fmla="*/ 230066 w 420137"/>
                  <a:gd name="connsiteY20" fmla="*/ 685800 h 685800"/>
                  <a:gd name="connsiteX21" fmla="*/ 306266 w 420137"/>
                  <a:gd name="connsiteY21" fmla="*/ 685800 h 685800"/>
                  <a:gd name="connsiteX22" fmla="*/ 306266 w 420137"/>
                  <a:gd name="connsiteY22" fmla="*/ 419100 h 685800"/>
                  <a:gd name="connsiteX23" fmla="*/ 357701 w 420137"/>
                  <a:gd name="connsiteY23" fmla="*/ 419100 h 685800"/>
                  <a:gd name="connsiteX24" fmla="*/ 287216 w 420137"/>
                  <a:gd name="connsiteY24" fmla="*/ 182880 h 685800"/>
                  <a:gd name="connsiteX25" fmla="*/ 287216 w 420137"/>
                  <a:gd name="connsiteY25" fmla="*/ 116205 h 685800"/>
                  <a:gd name="connsiteX26" fmla="*/ 346271 w 420137"/>
                  <a:gd name="connsiteY26" fmla="*/ 316230 h 685800"/>
                  <a:gd name="connsiteX27" fmla="*/ 382466 w 420137"/>
                  <a:gd name="connsiteY27" fmla="*/ 342900 h 685800"/>
                  <a:gd name="connsiteX28" fmla="*/ 393896 w 420137"/>
                  <a:gd name="connsiteY28" fmla="*/ 340995 h 685800"/>
                  <a:gd name="connsiteX29" fmla="*/ 418661 w 420137"/>
                  <a:gd name="connsiteY29" fmla="*/ 29337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20137" h="685800">
                    <a:moveTo>
                      <a:pt x="418661" y="293370"/>
                    </a:moveTo>
                    <a:lnTo>
                      <a:pt x="350081" y="57150"/>
                    </a:lnTo>
                    <a:cubicBezTo>
                      <a:pt x="348176" y="47625"/>
                      <a:pt x="342461" y="40005"/>
                      <a:pt x="334841" y="36195"/>
                    </a:cubicBezTo>
                    <a:cubicBezTo>
                      <a:pt x="311981" y="20955"/>
                      <a:pt x="285311" y="11430"/>
                      <a:pt x="254831" y="3810"/>
                    </a:cubicBezTo>
                    <a:cubicBezTo>
                      <a:pt x="239591" y="1905"/>
                      <a:pt x="226256" y="0"/>
                      <a:pt x="211016" y="0"/>
                    </a:cubicBezTo>
                    <a:cubicBezTo>
                      <a:pt x="195776" y="0"/>
                      <a:pt x="182441" y="1905"/>
                      <a:pt x="167201" y="3810"/>
                    </a:cubicBezTo>
                    <a:cubicBezTo>
                      <a:pt x="136721" y="9525"/>
                      <a:pt x="110051" y="20955"/>
                      <a:pt x="87191" y="36195"/>
                    </a:cubicBezTo>
                    <a:cubicBezTo>
                      <a:pt x="79571" y="41910"/>
                      <a:pt x="73856" y="47625"/>
                      <a:pt x="71951" y="57150"/>
                    </a:cubicBezTo>
                    <a:lnTo>
                      <a:pt x="1466" y="293370"/>
                    </a:lnTo>
                    <a:cubicBezTo>
                      <a:pt x="-4249" y="314325"/>
                      <a:pt x="7181" y="335280"/>
                      <a:pt x="28136" y="340995"/>
                    </a:cubicBezTo>
                    <a:cubicBezTo>
                      <a:pt x="31946" y="342900"/>
                      <a:pt x="35756" y="342900"/>
                      <a:pt x="39566" y="342900"/>
                    </a:cubicBezTo>
                    <a:cubicBezTo>
                      <a:pt x="56711" y="342900"/>
                      <a:pt x="71951" y="331470"/>
                      <a:pt x="75761" y="316230"/>
                    </a:cubicBezTo>
                    <a:lnTo>
                      <a:pt x="134816" y="116205"/>
                    </a:lnTo>
                    <a:lnTo>
                      <a:pt x="134816" y="182880"/>
                    </a:lnTo>
                    <a:lnTo>
                      <a:pt x="64331" y="419100"/>
                    </a:lnTo>
                    <a:lnTo>
                      <a:pt x="115766" y="419100"/>
                    </a:lnTo>
                    <a:lnTo>
                      <a:pt x="115766" y="685800"/>
                    </a:lnTo>
                    <a:lnTo>
                      <a:pt x="191966" y="685800"/>
                    </a:lnTo>
                    <a:lnTo>
                      <a:pt x="191966" y="419100"/>
                    </a:lnTo>
                    <a:lnTo>
                      <a:pt x="230066" y="419100"/>
                    </a:lnTo>
                    <a:lnTo>
                      <a:pt x="230066" y="685800"/>
                    </a:lnTo>
                    <a:lnTo>
                      <a:pt x="306266" y="685800"/>
                    </a:lnTo>
                    <a:lnTo>
                      <a:pt x="306266" y="419100"/>
                    </a:lnTo>
                    <a:lnTo>
                      <a:pt x="357701" y="419100"/>
                    </a:lnTo>
                    <a:lnTo>
                      <a:pt x="287216" y="182880"/>
                    </a:lnTo>
                    <a:lnTo>
                      <a:pt x="287216" y="116205"/>
                    </a:lnTo>
                    <a:lnTo>
                      <a:pt x="346271" y="316230"/>
                    </a:lnTo>
                    <a:cubicBezTo>
                      <a:pt x="351986" y="333375"/>
                      <a:pt x="367226" y="342900"/>
                      <a:pt x="382466" y="342900"/>
                    </a:cubicBezTo>
                    <a:cubicBezTo>
                      <a:pt x="386276" y="342900"/>
                      <a:pt x="390086" y="342900"/>
                      <a:pt x="393896" y="340995"/>
                    </a:cubicBezTo>
                    <a:cubicBezTo>
                      <a:pt x="412946" y="335280"/>
                      <a:pt x="424376" y="314325"/>
                      <a:pt x="418661" y="2933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99" name="Graphic 17" descr="Man">
              <a:extLst>
                <a:ext uri="{FF2B5EF4-FFF2-40B4-BE49-F238E27FC236}">
                  <a16:creationId xmlns:a16="http://schemas.microsoft.com/office/drawing/2014/main" id="{69D558B0-5CCC-BD48-0044-BAAD7CC7DE99}"/>
                </a:ext>
              </a:extLst>
            </p:cNvPr>
            <p:cNvGrpSpPr/>
            <p:nvPr/>
          </p:nvGrpSpPr>
          <p:grpSpPr>
            <a:xfrm>
              <a:off x="3403557" y="4282447"/>
              <a:ext cx="419100" cy="857250"/>
              <a:chOff x="3403557" y="4282447"/>
              <a:chExt cx="419100" cy="857250"/>
            </a:xfrm>
            <a:grpFill/>
          </p:grpSpPr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9E2BF4BD-EA3D-DEDA-447A-E5F10AEE30A5}"/>
                  </a:ext>
                </a:extLst>
              </p:cNvPr>
              <p:cNvSpPr/>
              <p:nvPr/>
            </p:nvSpPr>
            <p:spPr>
              <a:xfrm>
                <a:off x="3536907" y="4282447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123FC7F7-BEE4-2E54-4665-4ADC43A27932}"/>
                  </a:ext>
                </a:extLst>
              </p:cNvPr>
              <p:cNvSpPr/>
              <p:nvPr/>
            </p:nvSpPr>
            <p:spPr>
              <a:xfrm>
                <a:off x="3403557" y="4453897"/>
                <a:ext cx="419100" cy="685800"/>
              </a:xfrm>
              <a:custGeom>
                <a:avLst/>
                <a:gdLst>
                  <a:gd name="connsiteX0" fmla="*/ 417195 w 419100"/>
                  <a:gd name="connsiteY0" fmla="*/ 297180 h 685800"/>
                  <a:gd name="connsiteX1" fmla="*/ 363855 w 419100"/>
                  <a:gd name="connsiteY1" fmla="*/ 70485 h 685800"/>
                  <a:gd name="connsiteX2" fmla="*/ 352425 w 419100"/>
                  <a:gd name="connsiteY2" fmla="*/ 49530 h 685800"/>
                  <a:gd name="connsiteX3" fmla="*/ 272415 w 419100"/>
                  <a:gd name="connsiteY3" fmla="*/ 7620 h 685800"/>
                  <a:gd name="connsiteX4" fmla="*/ 209550 w 419100"/>
                  <a:gd name="connsiteY4" fmla="*/ 0 h 685800"/>
                  <a:gd name="connsiteX5" fmla="*/ 146685 w 419100"/>
                  <a:gd name="connsiteY5" fmla="*/ 9525 h 685800"/>
                  <a:gd name="connsiteX6" fmla="*/ 66675 w 419100"/>
                  <a:gd name="connsiteY6" fmla="*/ 51435 h 685800"/>
                  <a:gd name="connsiteX7" fmla="*/ 55245 w 419100"/>
                  <a:gd name="connsiteY7" fmla="*/ 72390 h 685800"/>
                  <a:gd name="connsiteX8" fmla="*/ 1905 w 419100"/>
                  <a:gd name="connsiteY8" fmla="*/ 299085 h 685800"/>
                  <a:gd name="connsiteX9" fmla="*/ 0 w 419100"/>
                  <a:gd name="connsiteY9" fmla="*/ 308610 h 685800"/>
                  <a:gd name="connsiteX10" fmla="*/ 38100 w 419100"/>
                  <a:gd name="connsiteY10" fmla="*/ 346710 h 685800"/>
                  <a:gd name="connsiteX11" fmla="*/ 74295 w 419100"/>
                  <a:gd name="connsiteY11" fmla="*/ 318135 h 685800"/>
                  <a:gd name="connsiteX12" fmla="*/ 114300 w 419100"/>
                  <a:gd name="connsiteY12" fmla="*/ 152400 h 685800"/>
                  <a:gd name="connsiteX13" fmla="*/ 114300 w 419100"/>
                  <a:gd name="connsiteY13" fmla="*/ 685800 h 685800"/>
                  <a:gd name="connsiteX14" fmla="*/ 190500 w 419100"/>
                  <a:gd name="connsiteY14" fmla="*/ 685800 h 685800"/>
                  <a:gd name="connsiteX15" fmla="*/ 190500 w 419100"/>
                  <a:gd name="connsiteY15" fmla="*/ 342900 h 685800"/>
                  <a:gd name="connsiteX16" fmla="*/ 228600 w 419100"/>
                  <a:gd name="connsiteY16" fmla="*/ 342900 h 685800"/>
                  <a:gd name="connsiteX17" fmla="*/ 228600 w 419100"/>
                  <a:gd name="connsiteY17" fmla="*/ 685800 h 685800"/>
                  <a:gd name="connsiteX18" fmla="*/ 304800 w 419100"/>
                  <a:gd name="connsiteY18" fmla="*/ 685800 h 685800"/>
                  <a:gd name="connsiteX19" fmla="*/ 304800 w 419100"/>
                  <a:gd name="connsiteY19" fmla="*/ 150495 h 685800"/>
                  <a:gd name="connsiteX20" fmla="*/ 344805 w 419100"/>
                  <a:gd name="connsiteY20" fmla="*/ 316230 h 685800"/>
                  <a:gd name="connsiteX21" fmla="*/ 381000 w 419100"/>
                  <a:gd name="connsiteY21" fmla="*/ 344805 h 685800"/>
                  <a:gd name="connsiteX22" fmla="*/ 419100 w 419100"/>
                  <a:gd name="connsiteY22" fmla="*/ 306705 h 685800"/>
                  <a:gd name="connsiteX23" fmla="*/ 417195 w 419100"/>
                  <a:gd name="connsiteY23" fmla="*/ 29718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19100" h="685800">
                    <a:moveTo>
                      <a:pt x="417195" y="297180"/>
                    </a:moveTo>
                    <a:lnTo>
                      <a:pt x="363855" y="70485"/>
                    </a:lnTo>
                    <a:cubicBezTo>
                      <a:pt x="361950" y="62865"/>
                      <a:pt x="358140" y="55245"/>
                      <a:pt x="352425" y="49530"/>
                    </a:cubicBezTo>
                    <a:cubicBezTo>
                      <a:pt x="329565" y="30480"/>
                      <a:pt x="302895" y="17145"/>
                      <a:pt x="272415" y="7620"/>
                    </a:cubicBezTo>
                    <a:cubicBezTo>
                      <a:pt x="251460" y="3810"/>
                      <a:pt x="230505" y="0"/>
                      <a:pt x="209550" y="0"/>
                    </a:cubicBezTo>
                    <a:cubicBezTo>
                      <a:pt x="188595" y="0"/>
                      <a:pt x="167640" y="3810"/>
                      <a:pt x="146685" y="9525"/>
                    </a:cubicBezTo>
                    <a:cubicBezTo>
                      <a:pt x="116205" y="17145"/>
                      <a:pt x="89535" y="32385"/>
                      <a:pt x="66675" y="51435"/>
                    </a:cubicBezTo>
                    <a:cubicBezTo>
                      <a:pt x="60960" y="57150"/>
                      <a:pt x="57150" y="64770"/>
                      <a:pt x="55245" y="72390"/>
                    </a:cubicBezTo>
                    <a:lnTo>
                      <a:pt x="1905" y="299085"/>
                    </a:lnTo>
                    <a:cubicBezTo>
                      <a:pt x="1905" y="300990"/>
                      <a:pt x="0" y="304800"/>
                      <a:pt x="0" y="308610"/>
                    </a:cubicBezTo>
                    <a:cubicBezTo>
                      <a:pt x="0" y="329565"/>
                      <a:pt x="17145" y="346710"/>
                      <a:pt x="38100" y="346710"/>
                    </a:cubicBezTo>
                    <a:cubicBezTo>
                      <a:pt x="55245" y="346710"/>
                      <a:pt x="70485" y="333375"/>
                      <a:pt x="74295" y="318135"/>
                    </a:cubicBezTo>
                    <a:lnTo>
                      <a:pt x="114300" y="152400"/>
                    </a:lnTo>
                    <a:lnTo>
                      <a:pt x="114300" y="685800"/>
                    </a:lnTo>
                    <a:lnTo>
                      <a:pt x="190500" y="685800"/>
                    </a:lnTo>
                    <a:lnTo>
                      <a:pt x="190500" y="342900"/>
                    </a:lnTo>
                    <a:lnTo>
                      <a:pt x="228600" y="342900"/>
                    </a:lnTo>
                    <a:lnTo>
                      <a:pt x="228600" y="685800"/>
                    </a:lnTo>
                    <a:lnTo>
                      <a:pt x="304800" y="685800"/>
                    </a:lnTo>
                    <a:lnTo>
                      <a:pt x="304800" y="150495"/>
                    </a:lnTo>
                    <a:lnTo>
                      <a:pt x="344805" y="316230"/>
                    </a:lnTo>
                    <a:cubicBezTo>
                      <a:pt x="348615" y="331470"/>
                      <a:pt x="363855" y="344805"/>
                      <a:pt x="381000" y="344805"/>
                    </a:cubicBezTo>
                    <a:cubicBezTo>
                      <a:pt x="401955" y="344805"/>
                      <a:pt x="419100" y="327660"/>
                      <a:pt x="419100" y="306705"/>
                    </a:cubicBezTo>
                    <a:cubicBezTo>
                      <a:pt x="419100" y="302895"/>
                      <a:pt x="417195" y="299085"/>
                      <a:pt x="417195" y="29718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3565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DA798-0F55-D7D6-170F-04B317D96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C1AC9-8F5B-3F5F-6EB3-071A38DC1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2655277"/>
            <a:ext cx="4855112" cy="3385038"/>
          </a:xfrm>
        </p:spPr>
        <p:txBody>
          <a:bodyPr numCol="1"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Age ( Customer’s Age in years)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Experience(Number of years in professional experience)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Annual Income of customer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Zip Code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Family (Family size of customer)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 err="1"/>
              <a:t>CCAverage</a:t>
            </a:r>
            <a:r>
              <a:rPr lang="en-AU" dirty="0"/>
              <a:t> (Avg spending on credit card per month)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Education (Undergrad, Graduate, Advance/Professional)</a:t>
            </a:r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>
              <a:buFont typeface="Wingdings" panose="05000000000000000000" pitchFamily="2" charset="2"/>
              <a:buChar char="q"/>
            </a:pPr>
            <a:endParaRPr lang="en-AU" dirty="0"/>
          </a:p>
          <a:p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8A84B4-92AE-DA3D-5E35-8C8E0564C253}"/>
              </a:ext>
            </a:extLst>
          </p:cNvPr>
          <p:cNvSpPr txBox="1"/>
          <p:nvPr/>
        </p:nvSpPr>
        <p:spPr>
          <a:xfrm>
            <a:off x="492369" y="6400800"/>
            <a:ext cx="11049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hlinkClick r:id="rId2"/>
              </a:rPr>
              <a:t>https://www.kaggle.com/datasets/teertha/personal-loan-modeling?select=Bank_Personal_Loan_Modelling.csv</a:t>
            </a:r>
            <a:endParaRPr lang="en-AU" dirty="0"/>
          </a:p>
          <a:p>
            <a:endParaRPr lang="en-AU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4AFF26-3E95-665D-2684-B30603F702A2}"/>
              </a:ext>
            </a:extLst>
          </p:cNvPr>
          <p:cNvSpPr txBox="1">
            <a:spLocks/>
          </p:cNvSpPr>
          <p:nvPr/>
        </p:nvSpPr>
        <p:spPr>
          <a:xfrm>
            <a:off x="6129411" y="2644922"/>
            <a:ext cx="4855112" cy="3385038"/>
          </a:xfrm>
          <a:prstGeom prst="rect">
            <a:avLst/>
          </a:prstGeom>
        </p:spPr>
        <p:txBody>
          <a:bodyPr vert="horz" lIns="0" tIns="45720" rIns="0" bIns="45720" numCol="1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Value of house mortgage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Personal Loan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Securities Account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Online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CD Account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AU" dirty="0"/>
              <a:t>Credit Card</a:t>
            </a:r>
          </a:p>
          <a:p>
            <a:endParaRPr lang="en-AU" dirty="0"/>
          </a:p>
          <a:p>
            <a:pPr marL="0" indent="0">
              <a:buFont typeface="Calibri" panose="020F0502020204030204" pitchFamily="34" charset="0"/>
              <a:buNone/>
            </a:pPr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>
              <a:buFont typeface="Wingdings" panose="05000000000000000000" pitchFamily="2" charset="2"/>
              <a:buChar char="q"/>
            </a:pPr>
            <a:endParaRPr lang="en-AU" dirty="0"/>
          </a:p>
          <a:p>
            <a:endParaRPr lang="en-AU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42889A9-5054-9658-F8FB-92195C428715}"/>
              </a:ext>
            </a:extLst>
          </p:cNvPr>
          <p:cNvGrpSpPr/>
          <p:nvPr/>
        </p:nvGrpSpPr>
        <p:grpSpPr>
          <a:xfrm>
            <a:off x="5952393" y="3099583"/>
            <a:ext cx="4605738" cy="1160414"/>
            <a:chOff x="5952393" y="3099583"/>
            <a:chExt cx="4605738" cy="1160414"/>
          </a:xfrm>
        </p:grpSpPr>
        <p:sp>
          <p:nvSpPr>
            <p:cNvPr id="7" name="Callout: Double Bent Line with Border and Accent Bar 6">
              <a:extLst>
                <a:ext uri="{FF2B5EF4-FFF2-40B4-BE49-F238E27FC236}">
                  <a16:creationId xmlns:a16="http://schemas.microsoft.com/office/drawing/2014/main" id="{836FE08E-8BFA-BA2C-DCE0-0AE40689CBE0}"/>
                </a:ext>
              </a:extLst>
            </p:cNvPr>
            <p:cNvSpPr/>
            <p:nvPr/>
          </p:nvSpPr>
          <p:spPr>
            <a:xfrm>
              <a:off x="5952393" y="3099583"/>
              <a:ext cx="2224044" cy="441059"/>
            </a:xfrm>
            <a:prstGeom prst="accentBorderCallout3">
              <a:avLst>
                <a:gd name="adj1" fmla="val 48678"/>
                <a:gd name="adj2" fmla="val 106051"/>
                <a:gd name="adj3" fmla="val 45957"/>
                <a:gd name="adj4" fmla="val 124429"/>
                <a:gd name="adj5" fmla="val 173868"/>
                <a:gd name="adj6" fmla="val 124822"/>
                <a:gd name="adj7" fmla="val 169317"/>
                <a:gd name="adj8" fmla="val 14664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6DD95B-117D-B4C2-C96E-23D92AE2F26F}"/>
                </a:ext>
              </a:extLst>
            </p:cNvPr>
            <p:cNvSpPr txBox="1"/>
            <p:nvPr/>
          </p:nvSpPr>
          <p:spPr>
            <a:xfrm>
              <a:off x="9183535" y="3429000"/>
              <a:ext cx="137459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dirty="0">
                  <a:solidFill>
                    <a:schemeClr val="accent1"/>
                  </a:solidFill>
                </a:rPr>
                <a:t>Target Variable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4757D36-FFB7-2650-E388-B34A44B4DA99}"/>
              </a:ext>
            </a:extLst>
          </p:cNvPr>
          <p:cNvSpPr/>
          <p:nvPr/>
        </p:nvSpPr>
        <p:spPr>
          <a:xfrm>
            <a:off x="1850066" y="2046257"/>
            <a:ext cx="2137144" cy="414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INTEGER/STRING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B90904-72D4-F8D7-AD67-CECA72D905A1}"/>
              </a:ext>
            </a:extLst>
          </p:cNvPr>
          <p:cNvSpPr/>
          <p:nvPr/>
        </p:nvSpPr>
        <p:spPr>
          <a:xfrm>
            <a:off x="6627629" y="2066747"/>
            <a:ext cx="2137144" cy="414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BOOLEAN (1 or 0)</a:t>
            </a:r>
          </a:p>
        </p:txBody>
      </p:sp>
    </p:spTree>
    <p:extLst>
      <p:ext uri="{BB962C8B-B14F-4D97-AF65-F5344CB8AC3E}">
        <p14:creationId xmlns:p14="http://schemas.microsoft.com/office/powerpoint/2010/main" val="234460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C1A1A"/>
                                      </p:to>
                                    </p:animClr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1A1A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C1A1A"/>
                                      </p:to>
                                    </p:animClr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1A1A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DA798-0F55-D7D6-170F-04B317D96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CC27FA-866C-B9C7-DA3E-43783090D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25" y="2408067"/>
            <a:ext cx="3037193" cy="32176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885D421-00E3-F6E1-F59D-E32D197BAA43}"/>
              </a:ext>
            </a:extLst>
          </p:cNvPr>
          <p:cNvSpPr txBox="1"/>
          <p:nvPr/>
        </p:nvSpPr>
        <p:spPr>
          <a:xfrm>
            <a:off x="4540102" y="2147777"/>
            <a:ext cx="66155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JES’ Approach</a:t>
            </a:r>
          </a:p>
          <a:p>
            <a:endParaRPr lang="en-AU" dirty="0"/>
          </a:p>
          <a:p>
            <a:pPr marL="285750" indent="-285750">
              <a:buFontTx/>
              <a:buChar char="-"/>
            </a:pPr>
            <a:r>
              <a:rPr lang="en-AU" dirty="0"/>
              <a:t>Randomly sampled 400 datasets for both populations</a:t>
            </a:r>
          </a:p>
          <a:p>
            <a:pPr marL="285750" indent="-285750">
              <a:buFontTx/>
              <a:buChar char="-"/>
            </a:pPr>
            <a:r>
              <a:rPr lang="en-AU" dirty="0"/>
              <a:t>Joined these 2 x 400 data set into one dataset</a:t>
            </a:r>
          </a:p>
          <a:p>
            <a:pPr marL="285750" indent="-285750">
              <a:buFontTx/>
              <a:buChar char="-"/>
            </a:pPr>
            <a:r>
              <a:rPr lang="en-AU" dirty="0"/>
              <a:t>Performed train test split on this 800 dataset</a:t>
            </a:r>
          </a:p>
          <a:p>
            <a:pPr marL="285750" indent="-285750">
              <a:buFontTx/>
              <a:buChar char="-"/>
            </a:pPr>
            <a:r>
              <a:rPr lang="en-AU" dirty="0"/>
              <a:t>Trained the model in this data set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41E777-06FC-E212-3BBF-4CF0D5BE8C84}"/>
              </a:ext>
            </a:extLst>
          </p:cNvPr>
          <p:cNvSpPr txBox="1"/>
          <p:nvPr/>
        </p:nvSpPr>
        <p:spPr>
          <a:xfrm>
            <a:off x="4405422" y="4016877"/>
            <a:ext cx="66155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JADE’s Approach</a:t>
            </a:r>
          </a:p>
          <a:p>
            <a:endParaRPr lang="en-AU" dirty="0"/>
          </a:p>
          <a:p>
            <a:pPr marL="285750" indent="-285750">
              <a:buFontTx/>
              <a:buChar char="-"/>
            </a:pPr>
            <a:r>
              <a:rPr lang="en-AU" dirty="0"/>
              <a:t>Imported “SMOTE” from </a:t>
            </a:r>
            <a:r>
              <a:rPr lang="en-AU" dirty="0" err="1"/>
              <a:t>imblearn.over_sampling</a:t>
            </a:r>
            <a:endParaRPr lang="en-AU" dirty="0"/>
          </a:p>
          <a:p>
            <a:pPr marL="285750" indent="-285750">
              <a:buFontTx/>
              <a:buChar char="-"/>
            </a:pP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SMOTE - Synthetic Minority Over-sampling Technique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333333"/>
                </a:solidFill>
                <a:latin typeface="-apple-system"/>
              </a:rPr>
              <a:t>This creates more synthetic entries of the minority to match up number of majority class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333333"/>
                </a:solidFill>
                <a:latin typeface="-apple-system"/>
              </a:rPr>
              <a:t>From 5000 data point this increased to 9,040 data points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80349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39503-FA01-0ADE-CBA5-FC356ADEB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Exploratory Data Analysis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66875B-E81E-D4C9-F4F2-610D1F319175}"/>
              </a:ext>
            </a:extLst>
          </p:cNvPr>
          <p:cNvSpPr/>
          <p:nvPr/>
        </p:nvSpPr>
        <p:spPr>
          <a:xfrm>
            <a:off x="6685085" y="3583743"/>
            <a:ext cx="334108" cy="360484"/>
          </a:xfrm>
          <a:prstGeom prst="rect">
            <a:avLst/>
          </a:prstGeom>
          <a:noFill/>
          <a:ln w="476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CE3D2B24-73AA-281D-54C7-C7E177C14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2177" y="969819"/>
            <a:ext cx="6953235" cy="5184214"/>
          </a:xfr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E103E3E-5005-322C-7F49-839ED8C9BD1E}"/>
              </a:ext>
            </a:extLst>
          </p:cNvPr>
          <p:cNvSpPr txBox="1">
            <a:spLocks/>
          </p:cNvSpPr>
          <p:nvPr/>
        </p:nvSpPr>
        <p:spPr>
          <a:xfrm>
            <a:off x="553156" y="3158836"/>
            <a:ext cx="3517567" cy="332509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 is normally distributed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AU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Income skewed to the lower incomes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AU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 has negative values</a:t>
            </a:r>
          </a:p>
        </p:txBody>
      </p:sp>
    </p:spTree>
    <p:extLst>
      <p:ext uri="{BB962C8B-B14F-4D97-AF65-F5344CB8AC3E}">
        <p14:creationId xmlns:p14="http://schemas.microsoft.com/office/powerpoint/2010/main" val="4048502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39503-FA01-0ADE-CBA5-FC356ADEB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Exploratory Data Analysis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87B2AF-82E9-F705-A863-5AFCF304A8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0880" y="316328"/>
            <a:ext cx="6247411" cy="5773571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493C873-E51D-2FFF-5479-ADB42E15546F}"/>
              </a:ext>
            </a:extLst>
          </p:cNvPr>
          <p:cNvSpPr/>
          <p:nvPr/>
        </p:nvSpPr>
        <p:spPr>
          <a:xfrm>
            <a:off x="6005146" y="1107831"/>
            <a:ext cx="334108" cy="360484"/>
          </a:xfrm>
          <a:prstGeom prst="rect">
            <a:avLst/>
          </a:prstGeom>
          <a:noFill/>
          <a:ln w="476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66875B-E81E-D4C9-F4F2-610D1F319175}"/>
              </a:ext>
            </a:extLst>
          </p:cNvPr>
          <p:cNvSpPr/>
          <p:nvPr/>
        </p:nvSpPr>
        <p:spPr>
          <a:xfrm>
            <a:off x="6685085" y="3583743"/>
            <a:ext cx="334108" cy="360484"/>
          </a:xfrm>
          <a:prstGeom prst="rect">
            <a:avLst/>
          </a:prstGeom>
          <a:noFill/>
          <a:ln w="476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6443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12BDF-8A90-1B63-51A8-705722857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Income by Family Size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4B959F-6655-6159-A91C-DDDFAE4128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9413" y="1036616"/>
            <a:ext cx="5927725" cy="484668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E420B8-64FA-B619-3BBF-06ED31071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AU" dirty="0"/>
              <a:t>Everyone earning above 135K a year and has a family size of more than 3 has a Personal Loan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F1E00B-E69F-E062-3759-EA714361B5C3}"/>
              </a:ext>
            </a:extLst>
          </p:cNvPr>
          <p:cNvCxnSpPr>
            <a:cxnSpLocks/>
          </p:cNvCxnSpPr>
          <p:nvPr/>
        </p:nvCxnSpPr>
        <p:spPr>
          <a:xfrm flipH="1">
            <a:off x="6216073" y="3043050"/>
            <a:ext cx="4535054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748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02348DC-2626-9627-F17D-A1BD4E25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214" y="933101"/>
            <a:ext cx="6192114" cy="49917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B12BDF-8A90-1B63-51A8-705722857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Income by Educational Attainment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E420B8-64FA-B619-3BBF-06ED31071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AU" dirty="0"/>
              <a:t>Everyone earning above 135K a year and is a graduate has a personal loan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F1E00B-E69F-E062-3759-EA714361B5C3}"/>
              </a:ext>
            </a:extLst>
          </p:cNvPr>
          <p:cNvCxnSpPr>
            <a:cxnSpLocks/>
          </p:cNvCxnSpPr>
          <p:nvPr/>
        </p:nvCxnSpPr>
        <p:spPr>
          <a:xfrm flipH="1">
            <a:off x="6216073" y="3043050"/>
            <a:ext cx="4535054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85370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{141B94B4-0EB7-4A50-BF17-79A80A564EF8}tf22712842_win32</Template>
  <TotalTime>458</TotalTime>
  <Words>512</Words>
  <Application>Microsoft Macintosh PowerPoint</Application>
  <PresentationFormat>Widescreen</PresentationFormat>
  <Paragraphs>158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-apple-system</vt:lpstr>
      <vt:lpstr>Arial</vt:lpstr>
      <vt:lpstr>Bookman Old Style</vt:lpstr>
      <vt:lpstr>Calibri</vt:lpstr>
      <vt:lpstr>Franklin Gothic Book</vt:lpstr>
      <vt:lpstr>Wingdings</vt:lpstr>
      <vt:lpstr>1_RetrospectVTI</vt:lpstr>
      <vt:lpstr>Personal Loan Modelling</vt:lpstr>
      <vt:lpstr>Business Context</vt:lpstr>
      <vt:lpstr>Business Question</vt:lpstr>
      <vt:lpstr>Data</vt:lpstr>
      <vt:lpstr>Data</vt:lpstr>
      <vt:lpstr>Exploratory Data Analysis</vt:lpstr>
      <vt:lpstr>Exploratory Data Analysis</vt:lpstr>
      <vt:lpstr>Income by Family Size</vt:lpstr>
      <vt:lpstr>Income by Educational Attainment</vt:lpstr>
      <vt:lpstr>LOGISTIC REGRESSION</vt:lpstr>
      <vt:lpstr>SUPPORT VECTOR MACHINE</vt:lpstr>
      <vt:lpstr>Gaussian Naïve Bayes</vt:lpstr>
      <vt:lpstr>ROC AUC </vt:lpstr>
      <vt:lpstr>Recommended Model</vt:lpstr>
      <vt:lpstr>Cross Validation</vt:lpstr>
      <vt:lpstr>Logistic Regression Model with all features</vt:lpstr>
      <vt:lpstr>Logistic Regression Model with reduced features</vt:lpstr>
      <vt:lpstr>Support Vector Machine Model with all features</vt:lpstr>
      <vt:lpstr>Support Vector Machine Model with reduced features</vt:lpstr>
      <vt:lpstr>Naïve Bayes Model with all features</vt:lpstr>
      <vt:lpstr>Naïve Bayes Model with reduced features</vt:lpstr>
      <vt:lpstr>Model comparison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Loan Modelling</dc:title>
  <dc:creator>Jade Reyes</dc:creator>
  <cp:lastModifiedBy>Jes Colbourne</cp:lastModifiedBy>
  <cp:revision>10</cp:revision>
  <dcterms:created xsi:type="dcterms:W3CDTF">2022-07-26T04:35:15Z</dcterms:created>
  <dcterms:modified xsi:type="dcterms:W3CDTF">2022-07-28T12:29:29Z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